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8" r:id="rId3"/>
    <p:sldId id="258" r:id="rId4"/>
    <p:sldId id="259" r:id="rId5"/>
    <p:sldId id="286" r:id="rId6"/>
    <p:sldId id="260" r:id="rId7"/>
    <p:sldId id="261" r:id="rId8"/>
    <p:sldId id="282" r:id="rId9"/>
    <p:sldId id="283" r:id="rId10"/>
    <p:sldId id="284" r:id="rId11"/>
    <p:sldId id="289" r:id="rId12"/>
    <p:sldId id="288" r:id="rId13"/>
    <p:sldId id="262" r:id="rId14"/>
    <p:sldId id="277" r:id="rId15"/>
    <p:sldId id="279" r:id="rId16"/>
    <p:sldId id="290" r:id="rId17"/>
    <p:sldId id="263" r:id="rId18"/>
    <p:sldId id="274" r:id="rId19"/>
    <p:sldId id="275" r:id="rId20"/>
    <p:sldId id="264" r:id="rId21"/>
    <p:sldId id="272" r:id="rId22"/>
    <p:sldId id="265" r:id="rId23"/>
    <p:sldId id="266" r:id="rId24"/>
    <p:sldId id="267" r:id="rId25"/>
  </p:sldIdLst>
  <p:sldSz cx="18288000" cy="10287000"/>
  <p:notesSz cx="6858000" cy="9144000"/>
  <p:embeddedFontLst>
    <p:embeddedFont>
      <p:font typeface="Arial Bold" panose="020B0604020202020204" charset="-94"/>
      <p:regular r:id="rId26"/>
      <p:bold r:id="rId27"/>
    </p:embeddedFont>
    <p:embeddedFont>
      <p:font typeface="HK Modular" panose="020B0604020202020204" charset="-94"/>
      <p:regular r:id="rId28"/>
      <p:bold r:id="rId29"/>
    </p:embeddedFont>
    <p:embeddedFont>
      <p:font typeface="Libre Franklin" pitchFamily="2" charset="-94"/>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riş" id="{86BEA763-0B8B-4F0D-9D40-81230CE9441D}">
          <p14:sldIdLst>
            <p14:sldId id="256"/>
          </p14:sldIdLst>
        </p14:section>
        <p14:section name="Ekibimiz" id="{2E89B892-C2D3-4BDD-BD37-BDFFD280174F}">
          <p14:sldIdLst>
            <p14:sldId id="268"/>
          </p14:sldIdLst>
        </p14:section>
        <p14:section name="Proje Tanımı" id="{D46BD039-972A-4D90-A865-00D57D5E1CCF}">
          <p14:sldIdLst>
            <p14:sldId id="258"/>
          </p14:sldIdLst>
        </p14:section>
        <p14:section name="Çözüm" id="{801CE3B6-B202-4568-B16F-E882D9786460}">
          <p14:sldIdLst>
            <p14:sldId id="259"/>
            <p14:sldId id="286"/>
          </p14:sldIdLst>
        </p14:section>
        <p14:section name="İş Akışı" id="{8A5E874F-BC2E-4ADD-B8EA-5E427311948D}">
          <p14:sldIdLst>
            <p14:sldId id="260"/>
          </p14:sldIdLst>
        </p14:section>
        <p14:section name="Veri Seti" id="{E8485D98-EE80-4D63-928F-5386D026B461}">
          <p14:sldIdLst>
            <p14:sldId id="261"/>
            <p14:sldId id="282"/>
            <p14:sldId id="283"/>
            <p14:sldId id="284"/>
            <p14:sldId id="289"/>
          </p14:sldIdLst>
        </p14:section>
        <p14:section name="Yöntem ve Teknikler" id="{5230D219-8D1C-434C-AB0B-BB92F824D548}">
          <p14:sldIdLst>
            <p14:sldId id="288"/>
            <p14:sldId id="262"/>
            <p14:sldId id="277"/>
            <p14:sldId id="279"/>
            <p14:sldId id="290"/>
          </p14:sldIdLst>
        </p14:section>
        <p14:section name="Model Eğitimi ve Değerlendirme" id="{E47791F2-82A8-4DDA-BFD9-87D8428E0349}">
          <p14:sldIdLst>
            <p14:sldId id="263"/>
            <p14:sldId id="274"/>
            <p14:sldId id="275"/>
          </p14:sldIdLst>
        </p14:section>
        <p14:section name="Sonuçlar" id="{ECC58A5A-0316-4BDB-950C-B30A57A8611E}">
          <p14:sldIdLst>
            <p14:sldId id="264"/>
            <p14:sldId id="272"/>
          </p14:sldIdLst>
        </p14:section>
        <p14:section name="Yol Haritası" id="{3D70BA15-D8F5-4244-AD3C-63F86FF3830F}">
          <p14:sldIdLst>
            <p14:sldId id="265"/>
          </p14:sldIdLst>
        </p14:section>
        <p14:section name="Demo Videosu" id="{08051CD6-967D-4C5E-941D-B52ECA2EC2BC}">
          <p14:sldIdLst>
            <p14:sldId id="266"/>
            <p14:sldId id="2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F399"/>
    <a:srgbClr val="C5DE27"/>
    <a:srgbClr val="EEFF2E"/>
    <a:srgbClr val="FF9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Orta Stil 3 - Vurgu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Orta Stil 3 - Vurgu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Orta Stil 3 - Vurgu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Orta Stil 3 - Vurgu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8"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tr-TR" sz="3200" dirty="0"/>
              <a:t>Veri dağılımı</a:t>
            </a:r>
            <a:endParaRPr lang="en-US" sz="3200" dirty="0"/>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tr-TR"/>
        </a:p>
      </c:txPr>
    </c:title>
    <c:autoTitleDeleted val="0"/>
    <c:plotArea>
      <c:layout/>
      <c:doughnutChart>
        <c:varyColors val="1"/>
        <c:ser>
          <c:idx val="0"/>
          <c:order val="0"/>
          <c:tx>
            <c:strRef>
              <c:f>Sayfa1!$B$1</c:f>
              <c:strCache>
                <c:ptCount val="1"/>
                <c:pt idx="0">
                  <c:v>Duygu Durumu</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1FD-4208-A45F-576E7C60087B}"/>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1FD-4208-A45F-576E7C60087B}"/>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1FD-4208-A45F-576E7C60087B}"/>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1FD-4208-A45F-576E7C60087B}"/>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tr-T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Sayfa1!$A$2:$A$5</c:f>
              <c:strCache>
                <c:ptCount val="3"/>
                <c:pt idx="0">
                  <c:v>Olumlu</c:v>
                </c:pt>
                <c:pt idx="1">
                  <c:v>Olumsuz</c:v>
                </c:pt>
                <c:pt idx="2">
                  <c:v>Nötr</c:v>
                </c:pt>
              </c:strCache>
            </c:strRef>
          </c:cat>
          <c:val>
            <c:numRef>
              <c:f>Sayfa1!$B$2:$B$5</c:f>
              <c:numCache>
                <c:formatCode>General</c:formatCode>
                <c:ptCount val="4"/>
                <c:pt idx="0">
                  <c:v>2546</c:v>
                </c:pt>
                <c:pt idx="1">
                  <c:v>1502</c:v>
                </c:pt>
                <c:pt idx="2">
                  <c:v>4066</c:v>
                </c:pt>
              </c:numCache>
            </c:numRef>
          </c:val>
          <c:extLst>
            <c:ext xmlns:c16="http://schemas.microsoft.com/office/drawing/2014/chart" uri="{C3380CC4-5D6E-409C-BE32-E72D297353CC}">
              <c16:uniqueId val="{00000008-F1FD-4208-A45F-576E7C60087B}"/>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tr-TR" sz="3200" b="1" i="0" u="none" strike="noStrike" kern="1200" cap="all" spc="50" baseline="0" dirty="0">
                <a:solidFill>
                  <a:prstClr val="black">
                    <a:lumMod val="65000"/>
                    <a:lumOff val="35000"/>
                  </a:prstClr>
                </a:solidFill>
              </a:rPr>
              <a:t>Veri dağılımı</a:t>
            </a:r>
            <a:endParaRPr lang="en-US" sz="3200" b="1" i="0" u="none" strike="noStrike" kern="1200" cap="all" spc="5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tr-TR"/>
        </a:p>
      </c:txPr>
    </c:title>
    <c:autoTitleDeleted val="0"/>
    <c:plotArea>
      <c:layout/>
      <c:doughnutChart>
        <c:varyColors val="1"/>
        <c:ser>
          <c:idx val="0"/>
          <c:order val="0"/>
          <c:tx>
            <c:strRef>
              <c:f>Sayfa1!$B$1</c:f>
              <c:strCache>
                <c:ptCount val="1"/>
                <c:pt idx="0">
                  <c:v>Duygu Durumu</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14C-4539-A6DF-07CD61F80958}"/>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D14C-4539-A6DF-07CD61F80958}"/>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D14C-4539-A6DF-07CD61F80958}"/>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D14C-4539-A6DF-07CD61F80958}"/>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tr-T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Sayfa1!$A$2:$A$5</c:f>
              <c:strCache>
                <c:ptCount val="3"/>
                <c:pt idx="0">
                  <c:v>Olumlu</c:v>
                </c:pt>
                <c:pt idx="1">
                  <c:v>Olumsuz</c:v>
                </c:pt>
                <c:pt idx="2">
                  <c:v>Nötr</c:v>
                </c:pt>
              </c:strCache>
            </c:strRef>
          </c:cat>
          <c:val>
            <c:numRef>
              <c:f>Sayfa1!$B$2:$B$5</c:f>
              <c:numCache>
                <c:formatCode>General</c:formatCode>
                <c:ptCount val="4"/>
                <c:pt idx="0">
                  <c:v>642</c:v>
                </c:pt>
                <c:pt idx="1">
                  <c:v>207</c:v>
                </c:pt>
                <c:pt idx="2">
                  <c:v>482</c:v>
                </c:pt>
              </c:numCache>
            </c:numRef>
          </c:val>
          <c:extLst>
            <c:ext xmlns:c16="http://schemas.microsoft.com/office/drawing/2014/chart" uri="{C3380CC4-5D6E-409C-BE32-E72D297353CC}">
              <c16:uniqueId val="{00000008-D14C-4539-A6DF-07CD61F80958}"/>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tr-TR" sz="3200" b="1" i="0" u="none" strike="noStrike" kern="1200" cap="all" spc="50" baseline="0" dirty="0">
                <a:solidFill>
                  <a:prstClr val="black">
                    <a:lumMod val="65000"/>
                    <a:lumOff val="35000"/>
                  </a:prstClr>
                </a:solidFill>
              </a:rPr>
              <a:t>Veri dağılımı</a:t>
            </a:r>
            <a:endParaRPr lang="en-US" sz="3200" b="1" i="0" u="none" strike="noStrike" kern="1200" cap="all" spc="5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tr-TR"/>
        </a:p>
      </c:txPr>
    </c:title>
    <c:autoTitleDeleted val="0"/>
    <c:plotArea>
      <c:layout/>
      <c:doughnutChart>
        <c:varyColors val="1"/>
        <c:ser>
          <c:idx val="0"/>
          <c:order val="0"/>
          <c:tx>
            <c:strRef>
              <c:f>Sayfa1!$B$1</c:f>
              <c:strCache>
                <c:ptCount val="1"/>
                <c:pt idx="0">
                  <c:v>Duygu Durumu</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4D4-4ECA-8FC2-B54590F3FE5E}"/>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4D4-4ECA-8FC2-B54590F3FE5E}"/>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4D4-4ECA-8FC2-B54590F3FE5E}"/>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4D4-4ECA-8FC2-B54590F3FE5E}"/>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tr-T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Sayfa1!$A$2:$A$5</c:f>
              <c:strCache>
                <c:ptCount val="3"/>
                <c:pt idx="0">
                  <c:v>Olumlu</c:v>
                </c:pt>
                <c:pt idx="1">
                  <c:v>Olumsuz</c:v>
                </c:pt>
                <c:pt idx="2">
                  <c:v>Nötr</c:v>
                </c:pt>
              </c:strCache>
            </c:strRef>
          </c:cat>
          <c:val>
            <c:numRef>
              <c:f>Sayfa1!$B$2:$B$5</c:f>
              <c:numCache>
                <c:formatCode>General</c:formatCode>
                <c:ptCount val="4"/>
                <c:pt idx="0">
                  <c:v>885</c:v>
                </c:pt>
                <c:pt idx="1">
                  <c:v>968</c:v>
                </c:pt>
                <c:pt idx="2">
                  <c:v>767</c:v>
                </c:pt>
              </c:numCache>
            </c:numRef>
          </c:val>
          <c:extLst>
            <c:ext xmlns:c16="http://schemas.microsoft.com/office/drawing/2014/chart" uri="{C3380CC4-5D6E-409C-BE32-E72D297353CC}">
              <c16:uniqueId val="{00000008-F4D4-4ECA-8FC2-B54590F3FE5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tr-TR" sz="3200" b="1" i="0" u="none" strike="noStrike" kern="1200" cap="all" spc="50" baseline="0" dirty="0">
                <a:solidFill>
                  <a:prstClr val="black">
                    <a:lumMod val="65000"/>
                    <a:lumOff val="35000"/>
                  </a:prstClr>
                </a:solidFill>
              </a:rPr>
              <a:t>Veri dağılımı</a:t>
            </a:r>
            <a:endParaRPr lang="en-US" sz="3200" b="1" i="0" u="none" strike="noStrike" kern="1200" cap="all" spc="5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tr-TR"/>
        </a:p>
      </c:txPr>
    </c:title>
    <c:autoTitleDeleted val="0"/>
    <c:plotArea>
      <c:layout/>
      <c:doughnutChart>
        <c:varyColors val="1"/>
        <c:ser>
          <c:idx val="0"/>
          <c:order val="0"/>
          <c:tx>
            <c:strRef>
              <c:f>Sayfa1!$B$1</c:f>
              <c:strCache>
                <c:ptCount val="1"/>
                <c:pt idx="0">
                  <c:v>Duygu Durumu</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F4D4-4ECA-8FC2-B54590F3FE5E}"/>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F4D4-4ECA-8FC2-B54590F3FE5E}"/>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F4D4-4ECA-8FC2-B54590F3FE5E}"/>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F4D4-4ECA-8FC2-B54590F3FE5E}"/>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tr-T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Sayfa1!$A$2:$A$5</c:f>
              <c:strCache>
                <c:ptCount val="3"/>
                <c:pt idx="0">
                  <c:v>Olumlu</c:v>
                </c:pt>
                <c:pt idx="1">
                  <c:v>Olumsuz</c:v>
                </c:pt>
                <c:pt idx="2">
                  <c:v>Nötr</c:v>
                </c:pt>
              </c:strCache>
            </c:strRef>
          </c:cat>
          <c:val>
            <c:numRef>
              <c:f>Sayfa1!$B$2:$B$5</c:f>
              <c:numCache>
                <c:formatCode>General</c:formatCode>
                <c:ptCount val="4"/>
                <c:pt idx="0">
                  <c:v>4073</c:v>
                </c:pt>
                <c:pt idx="1">
                  <c:v>2677</c:v>
                </c:pt>
                <c:pt idx="2">
                  <c:v>5315</c:v>
                </c:pt>
              </c:numCache>
            </c:numRef>
          </c:val>
          <c:extLst>
            <c:ext xmlns:c16="http://schemas.microsoft.com/office/drawing/2014/chart" uri="{C3380CC4-5D6E-409C-BE32-E72D297353CC}">
              <c16:uniqueId val="{00000008-F4D4-4ECA-8FC2-B54590F3FE5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tr-TR" sz="3200" b="1" i="0" u="none" strike="noStrike" kern="1200" cap="all" spc="50" baseline="0" dirty="0">
                <a:solidFill>
                  <a:prstClr val="black">
                    <a:lumMod val="65000"/>
                    <a:lumOff val="35000"/>
                  </a:prstClr>
                </a:solidFill>
              </a:rPr>
              <a:t>Veri dağılımı</a:t>
            </a:r>
            <a:endParaRPr lang="en-US" sz="3200" b="1" i="0" u="none" strike="noStrike" kern="1200" cap="all" spc="5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tr-TR"/>
        </a:p>
      </c:txPr>
    </c:title>
    <c:autoTitleDeleted val="0"/>
    <c:plotArea>
      <c:layout/>
      <c:doughnutChart>
        <c:varyColors val="1"/>
        <c:ser>
          <c:idx val="0"/>
          <c:order val="0"/>
          <c:tx>
            <c:strRef>
              <c:f>Sayfa1!$B$1</c:f>
              <c:strCache>
                <c:ptCount val="1"/>
                <c:pt idx="0">
                  <c:v>Veri Ayırma</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FB3-4FC0-95CE-1386A87CB231}"/>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FB3-4FC0-95CE-1386A87CB231}"/>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FB3-4FC0-95CE-1386A87CB231}"/>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FB3-4FC0-95CE-1386A87CB231}"/>
              </c:ext>
            </c:extLst>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tr-T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Sayfa1!$A$2:$A$5</c:f>
              <c:strCache>
                <c:ptCount val="3"/>
                <c:pt idx="0">
                  <c:v>Eğitim</c:v>
                </c:pt>
                <c:pt idx="1">
                  <c:v>Değerlendirme</c:v>
                </c:pt>
                <c:pt idx="2">
                  <c:v>Test</c:v>
                </c:pt>
              </c:strCache>
            </c:strRef>
          </c:cat>
          <c:val>
            <c:numRef>
              <c:f>Sayfa1!$B$2:$B$5</c:f>
              <c:numCache>
                <c:formatCode>General</c:formatCode>
                <c:ptCount val="4"/>
                <c:pt idx="0">
                  <c:v>70</c:v>
                </c:pt>
                <c:pt idx="1">
                  <c:v>15</c:v>
                </c:pt>
                <c:pt idx="2">
                  <c:v>15</c:v>
                </c:pt>
              </c:numCache>
            </c:numRef>
          </c:val>
          <c:extLst>
            <c:ext xmlns:c16="http://schemas.microsoft.com/office/drawing/2014/chart" uri="{C3380CC4-5D6E-409C-BE32-E72D297353CC}">
              <c16:uniqueId val="{00000008-9FB3-4FC0-95CE-1386A87CB231}"/>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tr-T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r-TR"/>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92DC88-78D3-4A5B-9D26-1F3A7317F7B1}" type="doc">
      <dgm:prSet loTypeId="urn:microsoft.com/office/officeart/2008/layout/HalfCircleOrganizationChart" loCatId="hierarchy" qsTypeId="urn:microsoft.com/office/officeart/2005/8/quickstyle/simple2" qsCatId="simple" csTypeId="urn:microsoft.com/office/officeart/2005/8/colors/accent1_2" csCatId="accent1" phldr="1"/>
      <dgm:spPr/>
      <dgm:t>
        <a:bodyPr/>
        <a:lstStyle/>
        <a:p>
          <a:endParaRPr lang="tr-TR"/>
        </a:p>
      </dgm:t>
    </dgm:pt>
    <dgm:pt modelId="{C91706A8-C292-48CA-8BC3-8598D1F30B69}">
      <dgm:prSet phldrT="[Metin]"/>
      <dgm:spPr/>
      <dgm:t>
        <a:bodyPr/>
        <a:lstStyle/>
        <a:p>
          <a:r>
            <a:rPr lang="tr-TR" dirty="0"/>
            <a:t>Hedef Kitle</a:t>
          </a:r>
        </a:p>
      </dgm:t>
    </dgm:pt>
    <dgm:pt modelId="{91969795-1449-4CEF-8BF0-90FE186C0875}" type="parTrans" cxnId="{CC88B4E8-18FD-43E2-996C-A6493BF0CD7B}">
      <dgm:prSet/>
      <dgm:spPr/>
      <dgm:t>
        <a:bodyPr/>
        <a:lstStyle/>
        <a:p>
          <a:endParaRPr lang="tr-TR"/>
        </a:p>
      </dgm:t>
    </dgm:pt>
    <dgm:pt modelId="{18BB43A5-4E1B-4840-AE5D-657253E71BD8}" type="sibTrans" cxnId="{CC88B4E8-18FD-43E2-996C-A6493BF0CD7B}">
      <dgm:prSet/>
      <dgm:spPr/>
      <dgm:t>
        <a:bodyPr/>
        <a:lstStyle/>
        <a:p>
          <a:endParaRPr lang="tr-TR"/>
        </a:p>
      </dgm:t>
    </dgm:pt>
    <dgm:pt modelId="{EAE680B7-34CD-4478-9655-2F52682C72AF}">
      <dgm:prSet phldrT="[Metin]"/>
      <dgm:spPr/>
      <dgm:t>
        <a:bodyPr/>
        <a:lstStyle/>
        <a:p>
          <a:r>
            <a:rPr lang="tr-TR" dirty="0"/>
            <a:t>Büyük Firmalar</a:t>
          </a:r>
        </a:p>
      </dgm:t>
    </dgm:pt>
    <dgm:pt modelId="{40132237-3897-4B57-9B54-00EE40D89FB2}" type="parTrans" cxnId="{6132FFDD-B936-4C7A-A8BF-2F0B0E3EE7FD}">
      <dgm:prSet/>
      <dgm:spPr/>
      <dgm:t>
        <a:bodyPr/>
        <a:lstStyle/>
        <a:p>
          <a:endParaRPr lang="tr-TR"/>
        </a:p>
      </dgm:t>
    </dgm:pt>
    <dgm:pt modelId="{8F32C10C-311B-4951-A791-899682F33CEE}" type="sibTrans" cxnId="{6132FFDD-B936-4C7A-A8BF-2F0B0E3EE7FD}">
      <dgm:prSet/>
      <dgm:spPr/>
      <dgm:t>
        <a:bodyPr/>
        <a:lstStyle/>
        <a:p>
          <a:endParaRPr lang="tr-TR"/>
        </a:p>
      </dgm:t>
    </dgm:pt>
    <dgm:pt modelId="{48CAA07B-7311-4AF4-AD82-0AC3B77A8118}">
      <dgm:prSet phldrT="[Metin]"/>
      <dgm:spPr/>
      <dgm:t>
        <a:bodyPr/>
        <a:lstStyle/>
        <a:p>
          <a:r>
            <a:rPr lang="tr-TR" dirty="0"/>
            <a:t>İçerik Üreticileri</a:t>
          </a:r>
        </a:p>
      </dgm:t>
    </dgm:pt>
    <dgm:pt modelId="{40B262CA-669C-426C-9AEE-29863C8441B4}" type="parTrans" cxnId="{7C26B404-71F9-4013-ABBE-659876968C05}">
      <dgm:prSet/>
      <dgm:spPr/>
      <dgm:t>
        <a:bodyPr/>
        <a:lstStyle/>
        <a:p>
          <a:endParaRPr lang="tr-TR"/>
        </a:p>
      </dgm:t>
    </dgm:pt>
    <dgm:pt modelId="{A6F4604B-8166-42FE-89D8-0F427D0FB74C}" type="sibTrans" cxnId="{7C26B404-71F9-4013-ABBE-659876968C05}">
      <dgm:prSet/>
      <dgm:spPr/>
      <dgm:t>
        <a:bodyPr/>
        <a:lstStyle/>
        <a:p>
          <a:endParaRPr lang="tr-TR"/>
        </a:p>
      </dgm:t>
    </dgm:pt>
    <dgm:pt modelId="{8652D6BF-84C2-4174-8F44-ADCD85406D07}">
      <dgm:prSet phldrT="[Metin]"/>
      <dgm:spPr/>
      <dgm:t>
        <a:bodyPr/>
        <a:lstStyle/>
        <a:p>
          <a:r>
            <a:rPr lang="tr-TR" dirty="0"/>
            <a:t>Girişimciler</a:t>
          </a:r>
        </a:p>
      </dgm:t>
    </dgm:pt>
    <dgm:pt modelId="{82A64F8A-EAC0-4AAE-B5E7-4AC03991AE88}" type="parTrans" cxnId="{BAA47D84-76FA-417E-997B-F893BAD043F0}">
      <dgm:prSet/>
      <dgm:spPr/>
      <dgm:t>
        <a:bodyPr/>
        <a:lstStyle/>
        <a:p>
          <a:endParaRPr lang="tr-TR"/>
        </a:p>
      </dgm:t>
    </dgm:pt>
    <dgm:pt modelId="{4D070B91-A085-486E-A4AF-F829C0E27687}" type="sibTrans" cxnId="{BAA47D84-76FA-417E-997B-F893BAD043F0}">
      <dgm:prSet/>
      <dgm:spPr/>
      <dgm:t>
        <a:bodyPr/>
        <a:lstStyle/>
        <a:p>
          <a:endParaRPr lang="tr-TR"/>
        </a:p>
      </dgm:t>
    </dgm:pt>
    <dgm:pt modelId="{9232EAB1-6829-4B8B-B121-440059A31C28}">
      <dgm:prSet phldrT="[Metin]"/>
      <dgm:spPr/>
      <dgm:t>
        <a:bodyPr/>
        <a:lstStyle/>
        <a:p>
          <a:r>
            <a:rPr lang="tr-TR" dirty="0"/>
            <a:t>Yatırımcılar</a:t>
          </a:r>
        </a:p>
      </dgm:t>
    </dgm:pt>
    <dgm:pt modelId="{7085C613-208E-4CF7-BA98-E9986ABE8700}" type="parTrans" cxnId="{365B7B37-6008-4D58-969F-955C0F76AD28}">
      <dgm:prSet/>
      <dgm:spPr/>
      <dgm:t>
        <a:bodyPr/>
        <a:lstStyle/>
        <a:p>
          <a:endParaRPr lang="tr-TR"/>
        </a:p>
      </dgm:t>
    </dgm:pt>
    <dgm:pt modelId="{FD4666EC-38B2-487C-ABD2-2AD1DD38D5D3}" type="sibTrans" cxnId="{365B7B37-6008-4D58-969F-955C0F76AD28}">
      <dgm:prSet/>
      <dgm:spPr/>
      <dgm:t>
        <a:bodyPr/>
        <a:lstStyle/>
        <a:p>
          <a:endParaRPr lang="tr-TR"/>
        </a:p>
      </dgm:t>
    </dgm:pt>
    <dgm:pt modelId="{01BCE926-D2DD-4767-9D75-59A5A487872C}">
      <dgm:prSet phldrT="[Metin]"/>
      <dgm:spPr/>
      <dgm:t>
        <a:bodyPr/>
        <a:lstStyle/>
        <a:p>
          <a:r>
            <a:rPr lang="tr-TR" dirty="0"/>
            <a:t>AR-GE Birimleri</a:t>
          </a:r>
        </a:p>
      </dgm:t>
    </dgm:pt>
    <dgm:pt modelId="{F731848B-9DD1-4E79-BBD4-5189086CF4A3}" type="parTrans" cxnId="{4BA50284-73AD-4468-9F39-C4552E816FC4}">
      <dgm:prSet/>
      <dgm:spPr/>
      <dgm:t>
        <a:bodyPr/>
        <a:lstStyle/>
        <a:p>
          <a:endParaRPr lang="tr-TR"/>
        </a:p>
      </dgm:t>
    </dgm:pt>
    <dgm:pt modelId="{1DD3727D-D160-4D93-914B-64233028C6B8}" type="sibTrans" cxnId="{4BA50284-73AD-4468-9F39-C4552E816FC4}">
      <dgm:prSet/>
      <dgm:spPr/>
      <dgm:t>
        <a:bodyPr/>
        <a:lstStyle/>
        <a:p>
          <a:endParaRPr lang="tr-TR"/>
        </a:p>
      </dgm:t>
    </dgm:pt>
    <dgm:pt modelId="{F498A783-B9FB-44AE-B44F-DC34B9D340FF}">
      <dgm:prSet phldrT="[Metin]"/>
      <dgm:spPr/>
      <dgm:t>
        <a:bodyPr/>
        <a:lstStyle/>
        <a:p>
          <a:r>
            <a:rPr lang="tr-TR" dirty="0"/>
            <a:t>Müşteri Hizmetleri</a:t>
          </a:r>
        </a:p>
      </dgm:t>
    </dgm:pt>
    <dgm:pt modelId="{BE85A3DA-4D0D-4883-A15F-9750901CB7D5}" type="parTrans" cxnId="{44F1E50E-2C50-4684-87C5-D27E775EC777}">
      <dgm:prSet/>
      <dgm:spPr/>
      <dgm:t>
        <a:bodyPr/>
        <a:lstStyle/>
        <a:p>
          <a:endParaRPr lang="tr-TR"/>
        </a:p>
      </dgm:t>
    </dgm:pt>
    <dgm:pt modelId="{9760D7E6-B470-47CE-A90D-9CB83A95010A}" type="sibTrans" cxnId="{44F1E50E-2C50-4684-87C5-D27E775EC777}">
      <dgm:prSet/>
      <dgm:spPr/>
      <dgm:t>
        <a:bodyPr/>
        <a:lstStyle/>
        <a:p>
          <a:endParaRPr lang="tr-TR"/>
        </a:p>
      </dgm:t>
    </dgm:pt>
    <dgm:pt modelId="{0AA7FF93-712B-43EA-AF88-C8CB7EAFAD8B}" type="pres">
      <dgm:prSet presAssocID="{B992DC88-78D3-4A5B-9D26-1F3A7317F7B1}" presName="Name0" presStyleCnt="0">
        <dgm:presLayoutVars>
          <dgm:orgChart val="1"/>
          <dgm:chPref val="1"/>
          <dgm:dir/>
          <dgm:animOne val="branch"/>
          <dgm:animLvl val="lvl"/>
          <dgm:resizeHandles/>
        </dgm:presLayoutVars>
      </dgm:prSet>
      <dgm:spPr/>
    </dgm:pt>
    <dgm:pt modelId="{E1A9603C-5AB8-4EDC-B96D-128B120DAEF9}" type="pres">
      <dgm:prSet presAssocID="{C91706A8-C292-48CA-8BC3-8598D1F30B69}" presName="hierRoot1" presStyleCnt="0">
        <dgm:presLayoutVars>
          <dgm:hierBranch val="init"/>
        </dgm:presLayoutVars>
      </dgm:prSet>
      <dgm:spPr/>
    </dgm:pt>
    <dgm:pt modelId="{CC3AE64B-F598-49F1-8147-12F0221917D0}" type="pres">
      <dgm:prSet presAssocID="{C91706A8-C292-48CA-8BC3-8598D1F30B69}" presName="rootComposite1" presStyleCnt="0"/>
      <dgm:spPr/>
    </dgm:pt>
    <dgm:pt modelId="{702AAE25-18B3-4BFF-A58D-B91C3596EFA2}" type="pres">
      <dgm:prSet presAssocID="{C91706A8-C292-48CA-8BC3-8598D1F30B69}" presName="rootText1" presStyleLbl="alignAcc1" presStyleIdx="0" presStyleCnt="0">
        <dgm:presLayoutVars>
          <dgm:chPref val="3"/>
        </dgm:presLayoutVars>
      </dgm:prSet>
      <dgm:spPr/>
    </dgm:pt>
    <dgm:pt modelId="{9D3BC97E-BCC1-4D9A-88C8-56332D19D009}" type="pres">
      <dgm:prSet presAssocID="{C91706A8-C292-48CA-8BC3-8598D1F30B69}" presName="topArc1" presStyleLbl="parChTrans1D1" presStyleIdx="0" presStyleCnt="14"/>
      <dgm:spPr/>
    </dgm:pt>
    <dgm:pt modelId="{5DA8584A-4309-43D4-9BE3-034D44F16890}" type="pres">
      <dgm:prSet presAssocID="{C91706A8-C292-48CA-8BC3-8598D1F30B69}" presName="bottomArc1" presStyleLbl="parChTrans1D1" presStyleIdx="1" presStyleCnt="14"/>
      <dgm:spPr/>
    </dgm:pt>
    <dgm:pt modelId="{B8EDCB3C-3178-4F08-BC81-4853BB6D10AA}" type="pres">
      <dgm:prSet presAssocID="{C91706A8-C292-48CA-8BC3-8598D1F30B69}" presName="topConnNode1" presStyleLbl="node1" presStyleIdx="0" presStyleCnt="0"/>
      <dgm:spPr/>
    </dgm:pt>
    <dgm:pt modelId="{1FD7F8BC-B4E5-4448-ACBA-1664A4E9516B}" type="pres">
      <dgm:prSet presAssocID="{C91706A8-C292-48CA-8BC3-8598D1F30B69}" presName="hierChild2" presStyleCnt="0"/>
      <dgm:spPr/>
    </dgm:pt>
    <dgm:pt modelId="{0D7F3163-379E-4FF3-A5B4-F5EDA089BE87}" type="pres">
      <dgm:prSet presAssocID="{40132237-3897-4B57-9B54-00EE40D89FB2}" presName="Name28" presStyleLbl="parChTrans1D2" presStyleIdx="0" presStyleCnt="6"/>
      <dgm:spPr/>
    </dgm:pt>
    <dgm:pt modelId="{6D2AF4A4-3A40-48CA-8D5C-1F5BBFA47F56}" type="pres">
      <dgm:prSet presAssocID="{EAE680B7-34CD-4478-9655-2F52682C72AF}" presName="hierRoot2" presStyleCnt="0">
        <dgm:presLayoutVars>
          <dgm:hierBranch val="init"/>
        </dgm:presLayoutVars>
      </dgm:prSet>
      <dgm:spPr/>
    </dgm:pt>
    <dgm:pt modelId="{71708A50-90CD-47F4-BDFA-4C21CDF796D5}" type="pres">
      <dgm:prSet presAssocID="{EAE680B7-34CD-4478-9655-2F52682C72AF}" presName="rootComposite2" presStyleCnt="0"/>
      <dgm:spPr/>
    </dgm:pt>
    <dgm:pt modelId="{16BA5B34-21F0-40DB-AED7-DF3979BAC993}" type="pres">
      <dgm:prSet presAssocID="{EAE680B7-34CD-4478-9655-2F52682C72AF}" presName="rootText2" presStyleLbl="alignAcc1" presStyleIdx="0" presStyleCnt="0" custLinFactNeighborX="75451" custLinFactNeighborY="29862">
        <dgm:presLayoutVars>
          <dgm:chPref val="3"/>
        </dgm:presLayoutVars>
      </dgm:prSet>
      <dgm:spPr/>
    </dgm:pt>
    <dgm:pt modelId="{F69D66DB-71AE-4D37-A6E3-1D4F5AC6320F}" type="pres">
      <dgm:prSet presAssocID="{EAE680B7-34CD-4478-9655-2F52682C72AF}" presName="topArc2" presStyleLbl="parChTrans1D1" presStyleIdx="2" presStyleCnt="14"/>
      <dgm:spPr/>
    </dgm:pt>
    <dgm:pt modelId="{7667A912-9534-4793-880B-7365138F76F2}" type="pres">
      <dgm:prSet presAssocID="{EAE680B7-34CD-4478-9655-2F52682C72AF}" presName="bottomArc2" presStyleLbl="parChTrans1D1" presStyleIdx="3" presStyleCnt="14"/>
      <dgm:spPr/>
    </dgm:pt>
    <dgm:pt modelId="{0037FF7D-1AB5-48AA-9A2B-9898572A3BDE}" type="pres">
      <dgm:prSet presAssocID="{EAE680B7-34CD-4478-9655-2F52682C72AF}" presName="topConnNode2" presStyleLbl="node2" presStyleIdx="0" presStyleCnt="0"/>
      <dgm:spPr/>
    </dgm:pt>
    <dgm:pt modelId="{1B165D58-1EBA-4F3C-A6F6-AB1F5C43DCDF}" type="pres">
      <dgm:prSet presAssocID="{EAE680B7-34CD-4478-9655-2F52682C72AF}" presName="hierChild4" presStyleCnt="0"/>
      <dgm:spPr/>
    </dgm:pt>
    <dgm:pt modelId="{AFC04058-0B7A-4511-A5F2-63685FCE9551}" type="pres">
      <dgm:prSet presAssocID="{EAE680B7-34CD-4478-9655-2F52682C72AF}" presName="hierChild5" presStyleCnt="0"/>
      <dgm:spPr/>
    </dgm:pt>
    <dgm:pt modelId="{F4F12EC4-F637-4191-8DF7-638EEB786D9E}" type="pres">
      <dgm:prSet presAssocID="{40B262CA-669C-426C-9AEE-29863C8441B4}" presName="Name28" presStyleLbl="parChTrans1D2" presStyleIdx="1" presStyleCnt="6"/>
      <dgm:spPr/>
    </dgm:pt>
    <dgm:pt modelId="{F4D7590B-2E75-42E6-A47E-C268020ECF87}" type="pres">
      <dgm:prSet presAssocID="{48CAA07B-7311-4AF4-AD82-0AC3B77A8118}" presName="hierRoot2" presStyleCnt="0">
        <dgm:presLayoutVars>
          <dgm:hierBranch val="init"/>
        </dgm:presLayoutVars>
      </dgm:prSet>
      <dgm:spPr/>
    </dgm:pt>
    <dgm:pt modelId="{B1817E1D-7255-4C86-BB28-E23C556E547D}" type="pres">
      <dgm:prSet presAssocID="{48CAA07B-7311-4AF4-AD82-0AC3B77A8118}" presName="rootComposite2" presStyleCnt="0"/>
      <dgm:spPr/>
    </dgm:pt>
    <dgm:pt modelId="{8B96416C-9096-45CE-B212-7660F3AEE962}" type="pres">
      <dgm:prSet presAssocID="{48CAA07B-7311-4AF4-AD82-0AC3B77A8118}" presName="rootText2" presStyleLbl="alignAcc1" presStyleIdx="0" presStyleCnt="0" custLinFactNeighborX="55850" custLinFactNeighborY="63735">
        <dgm:presLayoutVars>
          <dgm:chPref val="3"/>
        </dgm:presLayoutVars>
      </dgm:prSet>
      <dgm:spPr/>
    </dgm:pt>
    <dgm:pt modelId="{5B421D03-1564-4F29-870A-E82BF1B24E4A}" type="pres">
      <dgm:prSet presAssocID="{48CAA07B-7311-4AF4-AD82-0AC3B77A8118}" presName="topArc2" presStyleLbl="parChTrans1D1" presStyleIdx="4" presStyleCnt="14"/>
      <dgm:spPr/>
    </dgm:pt>
    <dgm:pt modelId="{5337E11D-F53C-4503-81A7-75B37FDB781B}" type="pres">
      <dgm:prSet presAssocID="{48CAA07B-7311-4AF4-AD82-0AC3B77A8118}" presName="bottomArc2" presStyleLbl="parChTrans1D1" presStyleIdx="5" presStyleCnt="14"/>
      <dgm:spPr/>
    </dgm:pt>
    <dgm:pt modelId="{BA978247-3FC7-4219-AF5F-138496131404}" type="pres">
      <dgm:prSet presAssocID="{48CAA07B-7311-4AF4-AD82-0AC3B77A8118}" presName="topConnNode2" presStyleLbl="node2" presStyleIdx="0" presStyleCnt="0"/>
      <dgm:spPr/>
    </dgm:pt>
    <dgm:pt modelId="{04FA41B2-A9DB-45D7-B86B-CB9D99F1543A}" type="pres">
      <dgm:prSet presAssocID="{48CAA07B-7311-4AF4-AD82-0AC3B77A8118}" presName="hierChild4" presStyleCnt="0"/>
      <dgm:spPr/>
    </dgm:pt>
    <dgm:pt modelId="{2E1934D1-CC7F-4630-82C9-CF269648C7B4}" type="pres">
      <dgm:prSet presAssocID="{48CAA07B-7311-4AF4-AD82-0AC3B77A8118}" presName="hierChild5" presStyleCnt="0"/>
      <dgm:spPr/>
    </dgm:pt>
    <dgm:pt modelId="{46027FA7-84CE-4068-9EFE-238863D1CA5E}" type="pres">
      <dgm:prSet presAssocID="{82A64F8A-EAC0-4AAE-B5E7-4AC03991AE88}" presName="Name28" presStyleLbl="parChTrans1D2" presStyleIdx="2" presStyleCnt="6"/>
      <dgm:spPr/>
    </dgm:pt>
    <dgm:pt modelId="{1CFFCD05-8A06-4784-9732-BFD243C0D139}" type="pres">
      <dgm:prSet presAssocID="{8652D6BF-84C2-4174-8F44-ADCD85406D07}" presName="hierRoot2" presStyleCnt="0">
        <dgm:presLayoutVars>
          <dgm:hierBranch val="init"/>
        </dgm:presLayoutVars>
      </dgm:prSet>
      <dgm:spPr/>
    </dgm:pt>
    <dgm:pt modelId="{0764B2E3-431D-4A7F-B1F5-34D4E551D048}" type="pres">
      <dgm:prSet presAssocID="{8652D6BF-84C2-4174-8F44-ADCD85406D07}" presName="rootComposite2" presStyleCnt="0"/>
      <dgm:spPr/>
    </dgm:pt>
    <dgm:pt modelId="{FA056C4B-05F3-4BDF-BA42-93075492472E}" type="pres">
      <dgm:prSet presAssocID="{8652D6BF-84C2-4174-8F44-ADCD85406D07}" presName="rootText2" presStyleLbl="alignAcc1" presStyleIdx="0" presStyleCnt="0" custLinFactY="74718" custLinFactNeighborX="10175" custLinFactNeighborY="100000">
        <dgm:presLayoutVars>
          <dgm:chPref val="3"/>
        </dgm:presLayoutVars>
      </dgm:prSet>
      <dgm:spPr/>
    </dgm:pt>
    <dgm:pt modelId="{EECAACB9-CA1E-4A8B-81AA-FDB89DE9E4F7}" type="pres">
      <dgm:prSet presAssocID="{8652D6BF-84C2-4174-8F44-ADCD85406D07}" presName="topArc2" presStyleLbl="parChTrans1D1" presStyleIdx="6" presStyleCnt="14"/>
      <dgm:spPr/>
    </dgm:pt>
    <dgm:pt modelId="{0C0CE9A7-1366-433B-946F-D1111B976434}" type="pres">
      <dgm:prSet presAssocID="{8652D6BF-84C2-4174-8F44-ADCD85406D07}" presName="bottomArc2" presStyleLbl="parChTrans1D1" presStyleIdx="7" presStyleCnt="14"/>
      <dgm:spPr/>
    </dgm:pt>
    <dgm:pt modelId="{1C5123CB-A9C0-40AB-B526-11AB53944C53}" type="pres">
      <dgm:prSet presAssocID="{8652D6BF-84C2-4174-8F44-ADCD85406D07}" presName="topConnNode2" presStyleLbl="node2" presStyleIdx="0" presStyleCnt="0"/>
      <dgm:spPr/>
    </dgm:pt>
    <dgm:pt modelId="{A83C06E2-A832-4079-AEA6-B854F0BCFDD4}" type="pres">
      <dgm:prSet presAssocID="{8652D6BF-84C2-4174-8F44-ADCD85406D07}" presName="hierChild4" presStyleCnt="0"/>
      <dgm:spPr/>
    </dgm:pt>
    <dgm:pt modelId="{BE8808C6-7A8E-4A39-834E-461DFFAF9F12}" type="pres">
      <dgm:prSet presAssocID="{8652D6BF-84C2-4174-8F44-ADCD85406D07}" presName="hierChild5" presStyleCnt="0"/>
      <dgm:spPr/>
    </dgm:pt>
    <dgm:pt modelId="{AFECEEA6-763C-4913-9049-07A82AB3E107}" type="pres">
      <dgm:prSet presAssocID="{7085C613-208E-4CF7-BA98-E9986ABE8700}" presName="Name28" presStyleLbl="parChTrans1D2" presStyleIdx="3" presStyleCnt="6"/>
      <dgm:spPr/>
    </dgm:pt>
    <dgm:pt modelId="{C5F87EAA-5105-47CA-8E95-65AC5C420ACE}" type="pres">
      <dgm:prSet presAssocID="{9232EAB1-6829-4B8B-B121-440059A31C28}" presName="hierRoot2" presStyleCnt="0">
        <dgm:presLayoutVars>
          <dgm:hierBranch val="init"/>
        </dgm:presLayoutVars>
      </dgm:prSet>
      <dgm:spPr/>
    </dgm:pt>
    <dgm:pt modelId="{996444DB-5CF2-4821-8B7F-9FB842F43EF6}" type="pres">
      <dgm:prSet presAssocID="{9232EAB1-6829-4B8B-B121-440059A31C28}" presName="rootComposite2" presStyleCnt="0"/>
      <dgm:spPr/>
    </dgm:pt>
    <dgm:pt modelId="{EA2177DD-E230-46AB-82E0-BCE4AFF168B7}" type="pres">
      <dgm:prSet presAssocID="{9232EAB1-6829-4B8B-B121-440059A31C28}" presName="rootText2" presStyleLbl="alignAcc1" presStyleIdx="0" presStyleCnt="0" custLinFactY="74718" custLinFactNeighborX="-23912" custLinFactNeighborY="100000">
        <dgm:presLayoutVars>
          <dgm:chPref val="3"/>
        </dgm:presLayoutVars>
      </dgm:prSet>
      <dgm:spPr/>
    </dgm:pt>
    <dgm:pt modelId="{BFBB0CFB-10DE-4028-AB3D-EB197103F918}" type="pres">
      <dgm:prSet presAssocID="{9232EAB1-6829-4B8B-B121-440059A31C28}" presName="topArc2" presStyleLbl="parChTrans1D1" presStyleIdx="8" presStyleCnt="14"/>
      <dgm:spPr/>
    </dgm:pt>
    <dgm:pt modelId="{9D9A0B04-B1FD-408E-B94F-4134916C69F4}" type="pres">
      <dgm:prSet presAssocID="{9232EAB1-6829-4B8B-B121-440059A31C28}" presName="bottomArc2" presStyleLbl="parChTrans1D1" presStyleIdx="9" presStyleCnt="14"/>
      <dgm:spPr/>
    </dgm:pt>
    <dgm:pt modelId="{344E0FE5-10B6-499F-9C4B-66DF45EC787A}" type="pres">
      <dgm:prSet presAssocID="{9232EAB1-6829-4B8B-B121-440059A31C28}" presName="topConnNode2" presStyleLbl="node2" presStyleIdx="0" presStyleCnt="0"/>
      <dgm:spPr/>
    </dgm:pt>
    <dgm:pt modelId="{A3235860-81AF-4272-A478-81448DB7EC31}" type="pres">
      <dgm:prSet presAssocID="{9232EAB1-6829-4B8B-B121-440059A31C28}" presName="hierChild4" presStyleCnt="0"/>
      <dgm:spPr/>
    </dgm:pt>
    <dgm:pt modelId="{6C0B5F39-C1AD-4641-8578-F4F6779E4A51}" type="pres">
      <dgm:prSet presAssocID="{9232EAB1-6829-4B8B-B121-440059A31C28}" presName="hierChild5" presStyleCnt="0"/>
      <dgm:spPr/>
    </dgm:pt>
    <dgm:pt modelId="{14C24622-E4DE-43C6-ACCF-5C1077EBD31A}" type="pres">
      <dgm:prSet presAssocID="{F731848B-9DD1-4E79-BBD4-5189086CF4A3}" presName="Name28" presStyleLbl="parChTrans1D2" presStyleIdx="4" presStyleCnt="6"/>
      <dgm:spPr/>
    </dgm:pt>
    <dgm:pt modelId="{7048E42F-E986-434C-90E9-AC2EB96029DD}" type="pres">
      <dgm:prSet presAssocID="{01BCE926-D2DD-4767-9D75-59A5A487872C}" presName="hierRoot2" presStyleCnt="0">
        <dgm:presLayoutVars>
          <dgm:hierBranch val="init"/>
        </dgm:presLayoutVars>
      </dgm:prSet>
      <dgm:spPr/>
    </dgm:pt>
    <dgm:pt modelId="{358CA578-95EE-463A-9151-A746E19C0364}" type="pres">
      <dgm:prSet presAssocID="{01BCE926-D2DD-4767-9D75-59A5A487872C}" presName="rootComposite2" presStyleCnt="0"/>
      <dgm:spPr/>
    </dgm:pt>
    <dgm:pt modelId="{487FD8F8-A01D-48E7-864A-C6EF63D31046}" type="pres">
      <dgm:prSet presAssocID="{01BCE926-D2DD-4767-9D75-59A5A487872C}" presName="rootText2" presStyleLbl="alignAcc1" presStyleIdx="0" presStyleCnt="0" custLinFactNeighborX="-41948" custLinFactNeighborY="63735">
        <dgm:presLayoutVars>
          <dgm:chPref val="3"/>
        </dgm:presLayoutVars>
      </dgm:prSet>
      <dgm:spPr/>
    </dgm:pt>
    <dgm:pt modelId="{54EB8397-47F4-4631-A8F1-87343D177E77}" type="pres">
      <dgm:prSet presAssocID="{01BCE926-D2DD-4767-9D75-59A5A487872C}" presName="topArc2" presStyleLbl="parChTrans1D1" presStyleIdx="10" presStyleCnt="14"/>
      <dgm:spPr/>
    </dgm:pt>
    <dgm:pt modelId="{B09DA9EF-261B-4EC2-88EA-B639043FCA8C}" type="pres">
      <dgm:prSet presAssocID="{01BCE926-D2DD-4767-9D75-59A5A487872C}" presName="bottomArc2" presStyleLbl="parChTrans1D1" presStyleIdx="11" presStyleCnt="14"/>
      <dgm:spPr/>
    </dgm:pt>
    <dgm:pt modelId="{25B6B94D-4D53-426E-8539-3C404F24263D}" type="pres">
      <dgm:prSet presAssocID="{01BCE926-D2DD-4767-9D75-59A5A487872C}" presName="topConnNode2" presStyleLbl="node2" presStyleIdx="0" presStyleCnt="0"/>
      <dgm:spPr/>
    </dgm:pt>
    <dgm:pt modelId="{59E6EFE8-0816-4AB5-8802-D2BCFEBC213F}" type="pres">
      <dgm:prSet presAssocID="{01BCE926-D2DD-4767-9D75-59A5A487872C}" presName="hierChild4" presStyleCnt="0"/>
      <dgm:spPr/>
    </dgm:pt>
    <dgm:pt modelId="{507C95DC-6A60-4B5B-928A-B57BF700A4CD}" type="pres">
      <dgm:prSet presAssocID="{01BCE926-D2DD-4767-9D75-59A5A487872C}" presName="hierChild5" presStyleCnt="0"/>
      <dgm:spPr/>
    </dgm:pt>
    <dgm:pt modelId="{6905413E-216A-44BD-9142-DA950423FEAF}" type="pres">
      <dgm:prSet presAssocID="{BE85A3DA-4D0D-4883-A15F-9750901CB7D5}" presName="Name28" presStyleLbl="parChTrans1D2" presStyleIdx="5" presStyleCnt="6"/>
      <dgm:spPr/>
    </dgm:pt>
    <dgm:pt modelId="{A435DB4C-2EEA-48DF-B330-860F2DF5BF66}" type="pres">
      <dgm:prSet presAssocID="{F498A783-B9FB-44AE-B44F-DC34B9D340FF}" presName="hierRoot2" presStyleCnt="0">
        <dgm:presLayoutVars>
          <dgm:hierBranch val="init"/>
        </dgm:presLayoutVars>
      </dgm:prSet>
      <dgm:spPr/>
    </dgm:pt>
    <dgm:pt modelId="{36C23EA9-C76F-4413-974A-419FE7430460}" type="pres">
      <dgm:prSet presAssocID="{F498A783-B9FB-44AE-B44F-DC34B9D340FF}" presName="rootComposite2" presStyleCnt="0"/>
      <dgm:spPr/>
    </dgm:pt>
    <dgm:pt modelId="{42DEC965-EB33-43B7-AB0D-284CC9139729}" type="pres">
      <dgm:prSet presAssocID="{F498A783-B9FB-44AE-B44F-DC34B9D340FF}" presName="rootText2" presStyleLbl="alignAcc1" presStyleIdx="0" presStyleCnt="0" custLinFactNeighborX="-66011" custLinFactNeighborY="29862">
        <dgm:presLayoutVars>
          <dgm:chPref val="3"/>
        </dgm:presLayoutVars>
      </dgm:prSet>
      <dgm:spPr/>
    </dgm:pt>
    <dgm:pt modelId="{E46F00E3-7C31-4F10-878C-94FA799FB531}" type="pres">
      <dgm:prSet presAssocID="{F498A783-B9FB-44AE-B44F-DC34B9D340FF}" presName="topArc2" presStyleLbl="parChTrans1D1" presStyleIdx="12" presStyleCnt="14"/>
      <dgm:spPr/>
    </dgm:pt>
    <dgm:pt modelId="{4BD99F7B-6DFE-4FA8-991D-30089D254DEB}" type="pres">
      <dgm:prSet presAssocID="{F498A783-B9FB-44AE-B44F-DC34B9D340FF}" presName="bottomArc2" presStyleLbl="parChTrans1D1" presStyleIdx="13" presStyleCnt="14"/>
      <dgm:spPr/>
    </dgm:pt>
    <dgm:pt modelId="{9A00D7F5-90C6-445B-BAE0-EA408C24E69C}" type="pres">
      <dgm:prSet presAssocID="{F498A783-B9FB-44AE-B44F-DC34B9D340FF}" presName="topConnNode2" presStyleLbl="node2" presStyleIdx="0" presStyleCnt="0"/>
      <dgm:spPr/>
    </dgm:pt>
    <dgm:pt modelId="{80972899-FF00-4F39-9953-71DB4F678CD1}" type="pres">
      <dgm:prSet presAssocID="{F498A783-B9FB-44AE-B44F-DC34B9D340FF}" presName="hierChild4" presStyleCnt="0"/>
      <dgm:spPr/>
    </dgm:pt>
    <dgm:pt modelId="{4B29E8E8-8A5A-4DBB-9F38-842784A9C6E7}" type="pres">
      <dgm:prSet presAssocID="{F498A783-B9FB-44AE-B44F-DC34B9D340FF}" presName="hierChild5" presStyleCnt="0"/>
      <dgm:spPr/>
    </dgm:pt>
    <dgm:pt modelId="{844D6E8F-169B-44D7-95D4-7F70B7644C7B}" type="pres">
      <dgm:prSet presAssocID="{C91706A8-C292-48CA-8BC3-8598D1F30B69}" presName="hierChild3" presStyleCnt="0"/>
      <dgm:spPr/>
    </dgm:pt>
  </dgm:ptLst>
  <dgm:cxnLst>
    <dgm:cxn modelId="{7C26B404-71F9-4013-ABBE-659876968C05}" srcId="{C91706A8-C292-48CA-8BC3-8598D1F30B69}" destId="{48CAA07B-7311-4AF4-AD82-0AC3B77A8118}" srcOrd="1" destOrd="0" parTransId="{40B262CA-669C-426C-9AEE-29863C8441B4}" sibTransId="{A6F4604B-8166-42FE-89D8-0F427D0FB74C}"/>
    <dgm:cxn modelId="{20ED6305-A071-441C-8ADC-BEDF72092648}" type="presOf" srcId="{8652D6BF-84C2-4174-8F44-ADCD85406D07}" destId="{FA056C4B-05F3-4BDF-BA42-93075492472E}" srcOrd="0" destOrd="0" presId="urn:microsoft.com/office/officeart/2008/layout/HalfCircleOrganizationChart"/>
    <dgm:cxn modelId="{44F1E50E-2C50-4684-87C5-D27E775EC777}" srcId="{C91706A8-C292-48CA-8BC3-8598D1F30B69}" destId="{F498A783-B9FB-44AE-B44F-DC34B9D340FF}" srcOrd="5" destOrd="0" parTransId="{BE85A3DA-4D0D-4883-A15F-9750901CB7D5}" sibTransId="{9760D7E6-B470-47CE-A90D-9CB83A95010A}"/>
    <dgm:cxn modelId="{3FAD2A16-7158-422C-9B27-2B6AC758A4D1}" type="presOf" srcId="{B992DC88-78D3-4A5B-9D26-1F3A7317F7B1}" destId="{0AA7FF93-712B-43EA-AF88-C8CB7EAFAD8B}" srcOrd="0" destOrd="0" presId="urn:microsoft.com/office/officeart/2008/layout/HalfCircleOrganizationChart"/>
    <dgm:cxn modelId="{2303D635-B92B-49DF-B6BA-9177FF5C36C2}" type="presOf" srcId="{9232EAB1-6829-4B8B-B121-440059A31C28}" destId="{344E0FE5-10B6-499F-9C4B-66DF45EC787A}" srcOrd="1" destOrd="0" presId="urn:microsoft.com/office/officeart/2008/layout/HalfCircleOrganizationChart"/>
    <dgm:cxn modelId="{365B7B37-6008-4D58-969F-955C0F76AD28}" srcId="{C91706A8-C292-48CA-8BC3-8598D1F30B69}" destId="{9232EAB1-6829-4B8B-B121-440059A31C28}" srcOrd="3" destOrd="0" parTransId="{7085C613-208E-4CF7-BA98-E9986ABE8700}" sibTransId="{FD4666EC-38B2-487C-ABD2-2AD1DD38D5D3}"/>
    <dgm:cxn modelId="{31DF1E3B-6444-4183-9781-0D9801CC7855}" type="presOf" srcId="{F498A783-B9FB-44AE-B44F-DC34B9D340FF}" destId="{42DEC965-EB33-43B7-AB0D-284CC9139729}" srcOrd="0" destOrd="0" presId="urn:microsoft.com/office/officeart/2008/layout/HalfCircleOrganizationChart"/>
    <dgm:cxn modelId="{F1399E45-A37D-4CA4-9744-6B42AE4267D2}" type="presOf" srcId="{40B262CA-669C-426C-9AEE-29863C8441B4}" destId="{F4F12EC4-F637-4191-8DF7-638EEB786D9E}" srcOrd="0" destOrd="0" presId="urn:microsoft.com/office/officeart/2008/layout/HalfCircleOrganizationChart"/>
    <dgm:cxn modelId="{F1DB437B-3D50-4839-8249-2E0BA69539B9}" type="presOf" srcId="{F731848B-9DD1-4E79-BBD4-5189086CF4A3}" destId="{14C24622-E4DE-43C6-ACCF-5C1077EBD31A}" srcOrd="0" destOrd="0" presId="urn:microsoft.com/office/officeart/2008/layout/HalfCircleOrganizationChart"/>
    <dgm:cxn modelId="{153EE97C-F1C2-46C1-B96F-8F55C3498729}" type="presOf" srcId="{8652D6BF-84C2-4174-8F44-ADCD85406D07}" destId="{1C5123CB-A9C0-40AB-B526-11AB53944C53}" srcOrd="1" destOrd="0" presId="urn:microsoft.com/office/officeart/2008/layout/HalfCircleOrganizationChart"/>
    <dgm:cxn modelId="{4BA50284-73AD-4468-9F39-C4552E816FC4}" srcId="{C91706A8-C292-48CA-8BC3-8598D1F30B69}" destId="{01BCE926-D2DD-4767-9D75-59A5A487872C}" srcOrd="4" destOrd="0" parTransId="{F731848B-9DD1-4E79-BBD4-5189086CF4A3}" sibTransId="{1DD3727D-D160-4D93-914B-64233028C6B8}"/>
    <dgm:cxn modelId="{BAA47D84-76FA-417E-997B-F893BAD043F0}" srcId="{C91706A8-C292-48CA-8BC3-8598D1F30B69}" destId="{8652D6BF-84C2-4174-8F44-ADCD85406D07}" srcOrd="2" destOrd="0" parTransId="{82A64F8A-EAC0-4AAE-B5E7-4AC03991AE88}" sibTransId="{4D070B91-A085-486E-A4AF-F829C0E27687}"/>
    <dgm:cxn modelId="{F0F2C68D-49A7-4145-AE7A-B7503E61EA61}" type="presOf" srcId="{48CAA07B-7311-4AF4-AD82-0AC3B77A8118}" destId="{BA978247-3FC7-4219-AF5F-138496131404}" srcOrd="1" destOrd="0" presId="urn:microsoft.com/office/officeart/2008/layout/HalfCircleOrganizationChart"/>
    <dgm:cxn modelId="{7B826490-40B2-4293-80DE-3865C1E2CDDD}" type="presOf" srcId="{40132237-3897-4B57-9B54-00EE40D89FB2}" destId="{0D7F3163-379E-4FF3-A5B4-F5EDA089BE87}" srcOrd="0" destOrd="0" presId="urn:microsoft.com/office/officeart/2008/layout/HalfCircleOrganizationChart"/>
    <dgm:cxn modelId="{5CFF8593-B108-431F-9C36-D4D74140862E}" type="presOf" srcId="{48CAA07B-7311-4AF4-AD82-0AC3B77A8118}" destId="{8B96416C-9096-45CE-B212-7660F3AEE962}" srcOrd="0" destOrd="0" presId="urn:microsoft.com/office/officeart/2008/layout/HalfCircleOrganizationChart"/>
    <dgm:cxn modelId="{BD1664A0-FCFF-4BF3-BD39-90BCCB4F47A2}" type="presOf" srcId="{EAE680B7-34CD-4478-9655-2F52682C72AF}" destId="{0037FF7D-1AB5-48AA-9A2B-9898572A3BDE}" srcOrd="1" destOrd="0" presId="urn:microsoft.com/office/officeart/2008/layout/HalfCircleOrganizationChart"/>
    <dgm:cxn modelId="{487BA6A8-9E1D-4369-A6B7-3335F74B8CA8}" type="presOf" srcId="{7085C613-208E-4CF7-BA98-E9986ABE8700}" destId="{AFECEEA6-763C-4913-9049-07A82AB3E107}" srcOrd="0" destOrd="0" presId="urn:microsoft.com/office/officeart/2008/layout/HalfCircleOrganizationChart"/>
    <dgm:cxn modelId="{C0280DB5-76B9-474E-BC27-67A9F0387D62}" type="presOf" srcId="{EAE680B7-34CD-4478-9655-2F52682C72AF}" destId="{16BA5B34-21F0-40DB-AED7-DF3979BAC993}" srcOrd="0" destOrd="0" presId="urn:microsoft.com/office/officeart/2008/layout/HalfCircleOrganizationChart"/>
    <dgm:cxn modelId="{6E012AB9-D004-4F0E-8F4D-8C6F4D3EA2AB}" type="presOf" srcId="{F498A783-B9FB-44AE-B44F-DC34B9D340FF}" destId="{9A00D7F5-90C6-445B-BAE0-EA408C24E69C}" srcOrd="1" destOrd="0" presId="urn:microsoft.com/office/officeart/2008/layout/HalfCircleOrganizationChart"/>
    <dgm:cxn modelId="{89F2C4C5-6446-486E-95E3-589A22049E0E}" type="presOf" srcId="{C91706A8-C292-48CA-8BC3-8598D1F30B69}" destId="{702AAE25-18B3-4BFF-A58D-B91C3596EFA2}" srcOrd="0" destOrd="0" presId="urn:microsoft.com/office/officeart/2008/layout/HalfCircleOrganizationChart"/>
    <dgm:cxn modelId="{1C45A8CC-0661-416F-91FD-393E4C8DFEDA}" type="presOf" srcId="{82A64F8A-EAC0-4AAE-B5E7-4AC03991AE88}" destId="{46027FA7-84CE-4068-9EFE-238863D1CA5E}" srcOrd="0" destOrd="0" presId="urn:microsoft.com/office/officeart/2008/layout/HalfCircleOrganizationChart"/>
    <dgm:cxn modelId="{6132FFDD-B936-4C7A-A8BF-2F0B0E3EE7FD}" srcId="{C91706A8-C292-48CA-8BC3-8598D1F30B69}" destId="{EAE680B7-34CD-4478-9655-2F52682C72AF}" srcOrd="0" destOrd="0" parTransId="{40132237-3897-4B57-9B54-00EE40D89FB2}" sibTransId="{8F32C10C-311B-4951-A791-899682F33CEE}"/>
    <dgm:cxn modelId="{CC88B4E8-18FD-43E2-996C-A6493BF0CD7B}" srcId="{B992DC88-78D3-4A5B-9D26-1F3A7317F7B1}" destId="{C91706A8-C292-48CA-8BC3-8598D1F30B69}" srcOrd="0" destOrd="0" parTransId="{91969795-1449-4CEF-8BF0-90FE186C0875}" sibTransId="{18BB43A5-4E1B-4840-AE5D-657253E71BD8}"/>
    <dgm:cxn modelId="{2FC6BDE9-6720-4A13-B033-47D5BFAE2A25}" type="presOf" srcId="{01BCE926-D2DD-4767-9D75-59A5A487872C}" destId="{487FD8F8-A01D-48E7-864A-C6EF63D31046}" srcOrd="0" destOrd="0" presId="urn:microsoft.com/office/officeart/2008/layout/HalfCircleOrganizationChart"/>
    <dgm:cxn modelId="{A4E116F0-6C5C-4270-B256-A75C18A30755}" type="presOf" srcId="{BE85A3DA-4D0D-4883-A15F-9750901CB7D5}" destId="{6905413E-216A-44BD-9142-DA950423FEAF}" srcOrd="0" destOrd="0" presId="urn:microsoft.com/office/officeart/2008/layout/HalfCircleOrganizationChart"/>
    <dgm:cxn modelId="{1CF586F1-A1DB-4E92-B4AA-B6E4D9282D59}" type="presOf" srcId="{C91706A8-C292-48CA-8BC3-8598D1F30B69}" destId="{B8EDCB3C-3178-4F08-BC81-4853BB6D10AA}" srcOrd="1" destOrd="0" presId="urn:microsoft.com/office/officeart/2008/layout/HalfCircleOrganizationChart"/>
    <dgm:cxn modelId="{37D8FFF5-6F34-4DB2-8AD8-4639555914BD}" type="presOf" srcId="{01BCE926-D2DD-4767-9D75-59A5A487872C}" destId="{25B6B94D-4D53-426E-8539-3C404F24263D}" srcOrd="1" destOrd="0" presId="urn:microsoft.com/office/officeart/2008/layout/HalfCircleOrganizationChart"/>
    <dgm:cxn modelId="{C2DFAFFE-79D7-4B42-832A-3DB504A555F0}" type="presOf" srcId="{9232EAB1-6829-4B8B-B121-440059A31C28}" destId="{EA2177DD-E230-46AB-82E0-BCE4AFF168B7}" srcOrd="0" destOrd="0" presId="urn:microsoft.com/office/officeart/2008/layout/HalfCircleOrganizationChart"/>
    <dgm:cxn modelId="{566ABA58-5ACC-49D0-A909-EECF94A114E2}" type="presParOf" srcId="{0AA7FF93-712B-43EA-AF88-C8CB7EAFAD8B}" destId="{E1A9603C-5AB8-4EDC-B96D-128B120DAEF9}" srcOrd="0" destOrd="0" presId="urn:microsoft.com/office/officeart/2008/layout/HalfCircleOrganizationChart"/>
    <dgm:cxn modelId="{8A3A4300-5C17-4372-8EEB-96375352F65C}" type="presParOf" srcId="{E1A9603C-5AB8-4EDC-B96D-128B120DAEF9}" destId="{CC3AE64B-F598-49F1-8147-12F0221917D0}" srcOrd="0" destOrd="0" presId="urn:microsoft.com/office/officeart/2008/layout/HalfCircleOrganizationChart"/>
    <dgm:cxn modelId="{378A0672-9279-4D4D-B086-8746B0472624}" type="presParOf" srcId="{CC3AE64B-F598-49F1-8147-12F0221917D0}" destId="{702AAE25-18B3-4BFF-A58D-B91C3596EFA2}" srcOrd="0" destOrd="0" presId="urn:microsoft.com/office/officeart/2008/layout/HalfCircleOrganizationChart"/>
    <dgm:cxn modelId="{FA72D60D-BEC7-407A-A735-171578259C26}" type="presParOf" srcId="{CC3AE64B-F598-49F1-8147-12F0221917D0}" destId="{9D3BC97E-BCC1-4D9A-88C8-56332D19D009}" srcOrd="1" destOrd="0" presId="urn:microsoft.com/office/officeart/2008/layout/HalfCircleOrganizationChart"/>
    <dgm:cxn modelId="{BC47823D-E5FC-4CEA-AD45-18B6E23DE175}" type="presParOf" srcId="{CC3AE64B-F598-49F1-8147-12F0221917D0}" destId="{5DA8584A-4309-43D4-9BE3-034D44F16890}" srcOrd="2" destOrd="0" presId="urn:microsoft.com/office/officeart/2008/layout/HalfCircleOrganizationChart"/>
    <dgm:cxn modelId="{305569EE-1D59-4042-973B-C65DFAA587A9}" type="presParOf" srcId="{CC3AE64B-F598-49F1-8147-12F0221917D0}" destId="{B8EDCB3C-3178-4F08-BC81-4853BB6D10AA}" srcOrd="3" destOrd="0" presId="urn:microsoft.com/office/officeart/2008/layout/HalfCircleOrganizationChart"/>
    <dgm:cxn modelId="{B4D257EB-61A8-4577-BF21-5B8B4C0B4925}" type="presParOf" srcId="{E1A9603C-5AB8-4EDC-B96D-128B120DAEF9}" destId="{1FD7F8BC-B4E5-4448-ACBA-1664A4E9516B}" srcOrd="1" destOrd="0" presId="urn:microsoft.com/office/officeart/2008/layout/HalfCircleOrganizationChart"/>
    <dgm:cxn modelId="{68454063-B06A-4602-955D-C697F2588EA3}" type="presParOf" srcId="{1FD7F8BC-B4E5-4448-ACBA-1664A4E9516B}" destId="{0D7F3163-379E-4FF3-A5B4-F5EDA089BE87}" srcOrd="0" destOrd="0" presId="urn:microsoft.com/office/officeart/2008/layout/HalfCircleOrganizationChart"/>
    <dgm:cxn modelId="{DC3D9A6C-174A-413C-8922-1ACA7E0151FB}" type="presParOf" srcId="{1FD7F8BC-B4E5-4448-ACBA-1664A4E9516B}" destId="{6D2AF4A4-3A40-48CA-8D5C-1F5BBFA47F56}" srcOrd="1" destOrd="0" presId="urn:microsoft.com/office/officeart/2008/layout/HalfCircleOrganizationChart"/>
    <dgm:cxn modelId="{0D22813C-C6B4-41FD-BC80-A3DDAA44EF79}" type="presParOf" srcId="{6D2AF4A4-3A40-48CA-8D5C-1F5BBFA47F56}" destId="{71708A50-90CD-47F4-BDFA-4C21CDF796D5}" srcOrd="0" destOrd="0" presId="urn:microsoft.com/office/officeart/2008/layout/HalfCircleOrganizationChart"/>
    <dgm:cxn modelId="{E54E188D-277A-47CA-90CA-2479995F4AE5}" type="presParOf" srcId="{71708A50-90CD-47F4-BDFA-4C21CDF796D5}" destId="{16BA5B34-21F0-40DB-AED7-DF3979BAC993}" srcOrd="0" destOrd="0" presId="urn:microsoft.com/office/officeart/2008/layout/HalfCircleOrganizationChart"/>
    <dgm:cxn modelId="{14E59C98-3C19-4A8F-A003-C2CCDD73F9B9}" type="presParOf" srcId="{71708A50-90CD-47F4-BDFA-4C21CDF796D5}" destId="{F69D66DB-71AE-4D37-A6E3-1D4F5AC6320F}" srcOrd="1" destOrd="0" presId="urn:microsoft.com/office/officeart/2008/layout/HalfCircleOrganizationChart"/>
    <dgm:cxn modelId="{1305E18B-56BA-4BF1-8C15-FAEB866991A7}" type="presParOf" srcId="{71708A50-90CD-47F4-BDFA-4C21CDF796D5}" destId="{7667A912-9534-4793-880B-7365138F76F2}" srcOrd="2" destOrd="0" presId="urn:microsoft.com/office/officeart/2008/layout/HalfCircleOrganizationChart"/>
    <dgm:cxn modelId="{A13A1B64-6353-4B7E-9949-0943B4F5D990}" type="presParOf" srcId="{71708A50-90CD-47F4-BDFA-4C21CDF796D5}" destId="{0037FF7D-1AB5-48AA-9A2B-9898572A3BDE}" srcOrd="3" destOrd="0" presId="urn:microsoft.com/office/officeart/2008/layout/HalfCircleOrganizationChart"/>
    <dgm:cxn modelId="{EEEDB533-987F-4BFB-9A52-8AB23447AA25}" type="presParOf" srcId="{6D2AF4A4-3A40-48CA-8D5C-1F5BBFA47F56}" destId="{1B165D58-1EBA-4F3C-A6F6-AB1F5C43DCDF}" srcOrd="1" destOrd="0" presId="urn:microsoft.com/office/officeart/2008/layout/HalfCircleOrganizationChart"/>
    <dgm:cxn modelId="{1956963D-56B6-4692-83AC-5DBDAECE2945}" type="presParOf" srcId="{6D2AF4A4-3A40-48CA-8D5C-1F5BBFA47F56}" destId="{AFC04058-0B7A-4511-A5F2-63685FCE9551}" srcOrd="2" destOrd="0" presId="urn:microsoft.com/office/officeart/2008/layout/HalfCircleOrganizationChart"/>
    <dgm:cxn modelId="{B36E7423-F513-47AE-B479-A4AC05FD5024}" type="presParOf" srcId="{1FD7F8BC-B4E5-4448-ACBA-1664A4E9516B}" destId="{F4F12EC4-F637-4191-8DF7-638EEB786D9E}" srcOrd="2" destOrd="0" presId="urn:microsoft.com/office/officeart/2008/layout/HalfCircleOrganizationChart"/>
    <dgm:cxn modelId="{4D68BF5B-EE4B-4FE2-8763-F48A563B97E9}" type="presParOf" srcId="{1FD7F8BC-B4E5-4448-ACBA-1664A4E9516B}" destId="{F4D7590B-2E75-42E6-A47E-C268020ECF87}" srcOrd="3" destOrd="0" presId="urn:microsoft.com/office/officeart/2008/layout/HalfCircleOrganizationChart"/>
    <dgm:cxn modelId="{02AFAA70-5E98-4ECD-ACC3-4F20BEB029C7}" type="presParOf" srcId="{F4D7590B-2E75-42E6-A47E-C268020ECF87}" destId="{B1817E1D-7255-4C86-BB28-E23C556E547D}" srcOrd="0" destOrd="0" presId="urn:microsoft.com/office/officeart/2008/layout/HalfCircleOrganizationChart"/>
    <dgm:cxn modelId="{0D14C98F-F1E2-469F-BD3C-01FD52106344}" type="presParOf" srcId="{B1817E1D-7255-4C86-BB28-E23C556E547D}" destId="{8B96416C-9096-45CE-B212-7660F3AEE962}" srcOrd="0" destOrd="0" presId="urn:microsoft.com/office/officeart/2008/layout/HalfCircleOrganizationChart"/>
    <dgm:cxn modelId="{A9CD9577-1C0F-427A-88C6-9835413D2829}" type="presParOf" srcId="{B1817E1D-7255-4C86-BB28-E23C556E547D}" destId="{5B421D03-1564-4F29-870A-E82BF1B24E4A}" srcOrd="1" destOrd="0" presId="urn:microsoft.com/office/officeart/2008/layout/HalfCircleOrganizationChart"/>
    <dgm:cxn modelId="{0A81D766-387E-44BA-B515-96BD82D507D4}" type="presParOf" srcId="{B1817E1D-7255-4C86-BB28-E23C556E547D}" destId="{5337E11D-F53C-4503-81A7-75B37FDB781B}" srcOrd="2" destOrd="0" presId="urn:microsoft.com/office/officeart/2008/layout/HalfCircleOrganizationChart"/>
    <dgm:cxn modelId="{4B344F23-0927-4C2B-8922-41F6C02A29BC}" type="presParOf" srcId="{B1817E1D-7255-4C86-BB28-E23C556E547D}" destId="{BA978247-3FC7-4219-AF5F-138496131404}" srcOrd="3" destOrd="0" presId="urn:microsoft.com/office/officeart/2008/layout/HalfCircleOrganizationChart"/>
    <dgm:cxn modelId="{837F12D3-6CBD-4A17-B7A0-3635CCA32BB0}" type="presParOf" srcId="{F4D7590B-2E75-42E6-A47E-C268020ECF87}" destId="{04FA41B2-A9DB-45D7-B86B-CB9D99F1543A}" srcOrd="1" destOrd="0" presId="urn:microsoft.com/office/officeart/2008/layout/HalfCircleOrganizationChart"/>
    <dgm:cxn modelId="{8C547281-722A-4327-B9DB-235B6144272C}" type="presParOf" srcId="{F4D7590B-2E75-42E6-A47E-C268020ECF87}" destId="{2E1934D1-CC7F-4630-82C9-CF269648C7B4}" srcOrd="2" destOrd="0" presId="urn:microsoft.com/office/officeart/2008/layout/HalfCircleOrganizationChart"/>
    <dgm:cxn modelId="{90823061-E316-4B1C-AC42-FDA21D0F255A}" type="presParOf" srcId="{1FD7F8BC-B4E5-4448-ACBA-1664A4E9516B}" destId="{46027FA7-84CE-4068-9EFE-238863D1CA5E}" srcOrd="4" destOrd="0" presId="urn:microsoft.com/office/officeart/2008/layout/HalfCircleOrganizationChart"/>
    <dgm:cxn modelId="{163FD1AA-50F4-4840-B1EC-E2B64A9E9ED8}" type="presParOf" srcId="{1FD7F8BC-B4E5-4448-ACBA-1664A4E9516B}" destId="{1CFFCD05-8A06-4784-9732-BFD243C0D139}" srcOrd="5" destOrd="0" presId="urn:microsoft.com/office/officeart/2008/layout/HalfCircleOrganizationChart"/>
    <dgm:cxn modelId="{ACF81ECA-90EC-43E8-95EB-4470132B3554}" type="presParOf" srcId="{1CFFCD05-8A06-4784-9732-BFD243C0D139}" destId="{0764B2E3-431D-4A7F-B1F5-34D4E551D048}" srcOrd="0" destOrd="0" presId="urn:microsoft.com/office/officeart/2008/layout/HalfCircleOrganizationChart"/>
    <dgm:cxn modelId="{73F12477-DAED-4FAE-9255-27503346F5BD}" type="presParOf" srcId="{0764B2E3-431D-4A7F-B1F5-34D4E551D048}" destId="{FA056C4B-05F3-4BDF-BA42-93075492472E}" srcOrd="0" destOrd="0" presId="urn:microsoft.com/office/officeart/2008/layout/HalfCircleOrganizationChart"/>
    <dgm:cxn modelId="{90BC9999-7194-4FE6-BE97-231890C1201B}" type="presParOf" srcId="{0764B2E3-431D-4A7F-B1F5-34D4E551D048}" destId="{EECAACB9-CA1E-4A8B-81AA-FDB89DE9E4F7}" srcOrd="1" destOrd="0" presId="urn:microsoft.com/office/officeart/2008/layout/HalfCircleOrganizationChart"/>
    <dgm:cxn modelId="{79B5137E-D75E-492B-9D00-C7E8BCE4F03D}" type="presParOf" srcId="{0764B2E3-431D-4A7F-B1F5-34D4E551D048}" destId="{0C0CE9A7-1366-433B-946F-D1111B976434}" srcOrd="2" destOrd="0" presId="urn:microsoft.com/office/officeart/2008/layout/HalfCircleOrganizationChart"/>
    <dgm:cxn modelId="{288AA9E7-1988-488A-9CE8-2E083D1C3BC4}" type="presParOf" srcId="{0764B2E3-431D-4A7F-B1F5-34D4E551D048}" destId="{1C5123CB-A9C0-40AB-B526-11AB53944C53}" srcOrd="3" destOrd="0" presId="urn:microsoft.com/office/officeart/2008/layout/HalfCircleOrganizationChart"/>
    <dgm:cxn modelId="{80ADFD97-7EE9-4C64-AA15-73BE0EDA47C4}" type="presParOf" srcId="{1CFFCD05-8A06-4784-9732-BFD243C0D139}" destId="{A83C06E2-A832-4079-AEA6-B854F0BCFDD4}" srcOrd="1" destOrd="0" presId="urn:microsoft.com/office/officeart/2008/layout/HalfCircleOrganizationChart"/>
    <dgm:cxn modelId="{8AFC8837-039E-4C51-96D9-B5BBBC252576}" type="presParOf" srcId="{1CFFCD05-8A06-4784-9732-BFD243C0D139}" destId="{BE8808C6-7A8E-4A39-834E-461DFFAF9F12}" srcOrd="2" destOrd="0" presId="urn:microsoft.com/office/officeart/2008/layout/HalfCircleOrganizationChart"/>
    <dgm:cxn modelId="{31BAE80E-69DF-46A7-A6B5-B3F049FB524D}" type="presParOf" srcId="{1FD7F8BC-B4E5-4448-ACBA-1664A4E9516B}" destId="{AFECEEA6-763C-4913-9049-07A82AB3E107}" srcOrd="6" destOrd="0" presId="urn:microsoft.com/office/officeart/2008/layout/HalfCircleOrganizationChart"/>
    <dgm:cxn modelId="{B09058B1-7472-4505-92D5-9BB78339F4E1}" type="presParOf" srcId="{1FD7F8BC-B4E5-4448-ACBA-1664A4E9516B}" destId="{C5F87EAA-5105-47CA-8E95-65AC5C420ACE}" srcOrd="7" destOrd="0" presId="urn:microsoft.com/office/officeart/2008/layout/HalfCircleOrganizationChart"/>
    <dgm:cxn modelId="{128136CD-1FED-46CC-8815-D048A12313E0}" type="presParOf" srcId="{C5F87EAA-5105-47CA-8E95-65AC5C420ACE}" destId="{996444DB-5CF2-4821-8B7F-9FB842F43EF6}" srcOrd="0" destOrd="0" presId="urn:microsoft.com/office/officeart/2008/layout/HalfCircleOrganizationChart"/>
    <dgm:cxn modelId="{BEAC5756-0012-4723-8C2C-02F677FBC25E}" type="presParOf" srcId="{996444DB-5CF2-4821-8B7F-9FB842F43EF6}" destId="{EA2177DD-E230-46AB-82E0-BCE4AFF168B7}" srcOrd="0" destOrd="0" presId="urn:microsoft.com/office/officeart/2008/layout/HalfCircleOrganizationChart"/>
    <dgm:cxn modelId="{4E1D415F-5F24-4DB5-9A13-063C276D8727}" type="presParOf" srcId="{996444DB-5CF2-4821-8B7F-9FB842F43EF6}" destId="{BFBB0CFB-10DE-4028-AB3D-EB197103F918}" srcOrd="1" destOrd="0" presId="urn:microsoft.com/office/officeart/2008/layout/HalfCircleOrganizationChart"/>
    <dgm:cxn modelId="{0EE474F8-C4A6-4B6E-959F-28112C408102}" type="presParOf" srcId="{996444DB-5CF2-4821-8B7F-9FB842F43EF6}" destId="{9D9A0B04-B1FD-408E-B94F-4134916C69F4}" srcOrd="2" destOrd="0" presId="urn:microsoft.com/office/officeart/2008/layout/HalfCircleOrganizationChart"/>
    <dgm:cxn modelId="{678DC41A-0BF8-4D87-B728-D7BF515A3329}" type="presParOf" srcId="{996444DB-5CF2-4821-8B7F-9FB842F43EF6}" destId="{344E0FE5-10B6-499F-9C4B-66DF45EC787A}" srcOrd="3" destOrd="0" presId="urn:microsoft.com/office/officeart/2008/layout/HalfCircleOrganizationChart"/>
    <dgm:cxn modelId="{67EB048E-3247-4391-85AC-69058B3EE506}" type="presParOf" srcId="{C5F87EAA-5105-47CA-8E95-65AC5C420ACE}" destId="{A3235860-81AF-4272-A478-81448DB7EC31}" srcOrd="1" destOrd="0" presId="urn:microsoft.com/office/officeart/2008/layout/HalfCircleOrganizationChart"/>
    <dgm:cxn modelId="{6D0B916B-5BBE-4C8A-B155-4F5E236ACACD}" type="presParOf" srcId="{C5F87EAA-5105-47CA-8E95-65AC5C420ACE}" destId="{6C0B5F39-C1AD-4641-8578-F4F6779E4A51}" srcOrd="2" destOrd="0" presId="urn:microsoft.com/office/officeart/2008/layout/HalfCircleOrganizationChart"/>
    <dgm:cxn modelId="{1795FB46-FDDE-4A6B-BADD-12F2525FB8FE}" type="presParOf" srcId="{1FD7F8BC-B4E5-4448-ACBA-1664A4E9516B}" destId="{14C24622-E4DE-43C6-ACCF-5C1077EBD31A}" srcOrd="8" destOrd="0" presId="urn:microsoft.com/office/officeart/2008/layout/HalfCircleOrganizationChart"/>
    <dgm:cxn modelId="{009D648C-DC1E-47B1-B67D-BD116D3A174D}" type="presParOf" srcId="{1FD7F8BC-B4E5-4448-ACBA-1664A4E9516B}" destId="{7048E42F-E986-434C-90E9-AC2EB96029DD}" srcOrd="9" destOrd="0" presId="urn:microsoft.com/office/officeart/2008/layout/HalfCircleOrganizationChart"/>
    <dgm:cxn modelId="{DD10EE1E-BDC6-4BCB-8B04-418E5A3F277A}" type="presParOf" srcId="{7048E42F-E986-434C-90E9-AC2EB96029DD}" destId="{358CA578-95EE-463A-9151-A746E19C0364}" srcOrd="0" destOrd="0" presId="urn:microsoft.com/office/officeart/2008/layout/HalfCircleOrganizationChart"/>
    <dgm:cxn modelId="{117355DE-982C-4FAD-847B-943B56BAA4B9}" type="presParOf" srcId="{358CA578-95EE-463A-9151-A746E19C0364}" destId="{487FD8F8-A01D-48E7-864A-C6EF63D31046}" srcOrd="0" destOrd="0" presId="urn:microsoft.com/office/officeart/2008/layout/HalfCircleOrganizationChart"/>
    <dgm:cxn modelId="{6D98CDC1-1C27-45DB-B888-18273196DB64}" type="presParOf" srcId="{358CA578-95EE-463A-9151-A746E19C0364}" destId="{54EB8397-47F4-4631-A8F1-87343D177E77}" srcOrd="1" destOrd="0" presId="urn:microsoft.com/office/officeart/2008/layout/HalfCircleOrganizationChart"/>
    <dgm:cxn modelId="{C05DFE9A-1F26-4029-B3D0-FB9094283F12}" type="presParOf" srcId="{358CA578-95EE-463A-9151-A746E19C0364}" destId="{B09DA9EF-261B-4EC2-88EA-B639043FCA8C}" srcOrd="2" destOrd="0" presId="urn:microsoft.com/office/officeart/2008/layout/HalfCircleOrganizationChart"/>
    <dgm:cxn modelId="{B90EF3DD-5583-4658-8E85-FD0BF316F4E1}" type="presParOf" srcId="{358CA578-95EE-463A-9151-A746E19C0364}" destId="{25B6B94D-4D53-426E-8539-3C404F24263D}" srcOrd="3" destOrd="0" presId="urn:microsoft.com/office/officeart/2008/layout/HalfCircleOrganizationChart"/>
    <dgm:cxn modelId="{0B96BE83-C0F9-40F2-9CDF-7FF8FCB11D47}" type="presParOf" srcId="{7048E42F-E986-434C-90E9-AC2EB96029DD}" destId="{59E6EFE8-0816-4AB5-8802-D2BCFEBC213F}" srcOrd="1" destOrd="0" presId="urn:microsoft.com/office/officeart/2008/layout/HalfCircleOrganizationChart"/>
    <dgm:cxn modelId="{C4E3C9A1-F904-4DBC-B27A-31E0BCE6FD37}" type="presParOf" srcId="{7048E42F-E986-434C-90E9-AC2EB96029DD}" destId="{507C95DC-6A60-4B5B-928A-B57BF700A4CD}" srcOrd="2" destOrd="0" presId="urn:microsoft.com/office/officeart/2008/layout/HalfCircleOrganizationChart"/>
    <dgm:cxn modelId="{D8F495EF-3F0E-4576-B895-1965575E4438}" type="presParOf" srcId="{1FD7F8BC-B4E5-4448-ACBA-1664A4E9516B}" destId="{6905413E-216A-44BD-9142-DA950423FEAF}" srcOrd="10" destOrd="0" presId="urn:microsoft.com/office/officeart/2008/layout/HalfCircleOrganizationChart"/>
    <dgm:cxn modelId="{60963D61-BA53-4046-8D95-1605A71C1AF9}" type="presParOf" srcId="{1FD7F8BC-B4E5-4448-ACBA-1664A4E9516B}" destId="{A435DB4C-2EEA-48DF-B330-860F2DF5BF66}" srcOrd="11" destOrd="0" presId="urn:microsoft.com/office/officeart/2008/layout/HalfCircleOrganizationChart"/>
    <dgm:cxn modelId="{E17F8D22-8006-42BF-B683-3F0DFA4B2F91}" type="presParOf" srcId="{A435DB4C-2EEA-48DF-B330-860F2DF5BF66}" destId="{36C23EA9-C76F-4413-974A-419FE7430460}" srcOrd="0" destOrd="0" presId="urn:microsoft.com/office/officeart/2008/layout/HalfCircleOrganizationChart"/>
    <dgm:cxn modelId="{50289809-A3CA-442F-B98E-6EEFBA3F5D86}" type="presParOf" srcId="{36C23EA9-C76F-4413-974A-419FE7430460}" destId="{42DEC965-EB33-43B7-AB0D-284CC9139729}" srcOrd="0" destOrd="0" presId="urn:microsoft.com/office/officeart/2008/layout/HalfCircleOrganizationChart"/>
    <dgm:cxn modelId="{D67C8BA2-A3ED-436E-8F6B-F54A9F26C555}" type="presParOf" srcId="{36C23EA9-C76F-4413-974A-419FE7430460}" destId="{E46F00E3-7C31-4F10-878C-94FA799FB531}" srcOrd="1" destOrd="0" presId="urn:microsoft.com/office/officeart/2008/layout/HalfCircleOrganizationChart"/>
    <dgm:cxn modelId="{2D5B29B3-2EFC-412F-A59E-E7D11266F89A}" type="presParOf" srcId="{36C23EA9-C76F-4413-974A-419FE7430460}" destId="{4BD99F7B-6DFE-4FA8-991D-30089D254DEB}" srcOrd="2" destOrd="0" presId="urn:microsoft.com/office/officeart/2008/layout/HalfCircleOrganizationChart"/>
    <dgm:cxn modelId="{0D65CF97-1CC3-40DE-8B31-0E1DC9475451}" type="presParOf" srcId="{36C23EA9-C76F-4413-974A-419FE7430460}" destId="{9A00D7F5-90C6-445B-BAE0-EA408C24E69C}" srcOrd="3" destOrd="0" presId="urn:microsoft.com/office/officeart/2008/layout/HalfCircleOrganizationChart"/>
    <dgm:cxn modelId="{767F895B-1248-40F5-86AB-4CD4E32D9F23}" type="presParOf" srcId="{A435DB4C-2EEA-48DF-B330-860F2DF5BF66}" destId="{80972899-FF00-4F39-9953-71DB4F678CD1}" srcOrd="1" destOrd="0" presId="urn:microsoft.com/office/officeart/2008/layout/HalfCircleOrganizationChart"/>
    <dgm:cxn modelId="{9A14B0B2-7F26-4ECE-B980-9FD15F7EBFC7}" type="presParOf" srcId="{A435DB4C-2EEA-48DF-B330-860F2DF5BF66}" destId="{4B29E8E8-8A5A-4DBB-9F38-842784A9C6E7}" srcOrd="2" destOrd="0" presId="urn:microsoft.com/office/officeart/2008/layout/HalfCircleOrganizationChart"/>
    <dgm:cxn modelId="{5BB04873-0760-4D74-9C12-FD80903E17AC}" type="presParOf" srcId="{E1A9603C-5AB8-4EDC-B96D-128B120DAEF9}" destId="{844D6E8F-169B-44D7-95D4-7F70B7644C7B}"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50AD46A-6355-4E4F-9FDC-74AC90D655C6}"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tr-TR"/>
        </a:p>
      </dgm:t>
    </dgm:pt>
    <dgm:pt modelId="{B26EE44D-377F-4F86-9FBA-AE616FA086BD}">
      <dgm:prSet phldrT="[Metin]"/>
      <dgm:spPr/>
      <dgm:t>
        <a:bodyPr/>
        <a:lstStyle/>
        <a:p>
          <a:r>
            <a:rPr lang="tr-TR" dirty="0"/>
            <a:t>ARTILAR</a:t>
          </a:r>
        </a:p>
      </dgm:t>
    </dgm:pt>
    <dgm:pt modelId="{4E44DFDF-451C-4ED8-A389-AEDC2DF7EEBB}" type="parTrans" cxnId="{F602C33C-6B8D-4BE0-B006-A3A79D81BBB9}">
      <dgm:prSet/>
      <dgm:spPr/>
      <dgm:t>
        <a:bodyPr/>
        <a:lstStyle/>
        <a:p>
          <a:endParaRPr lang="tr-TR"/>
        </a:p>
      </dgm:t>
    </dgm:pt>
    <dgm:pt modelId="{66382144-9194-4BA7-B511-4CA9A3D4DA79}" type="sibTrans" cxnId="{F602C33C-6B8D-4BE0-B006-A3A79D81BBB9}">
      <dgm:prSet/>
      <dgm:spPr/>
      <dgm:t>
        <a:bodyPr/>
        <a:lstStyle/>
        <a:p>
          <a:endParaRPr lang="tr-TR"/>
        </a:p>
      </dgm:t>
    </dgm:pt>
    <dgm:pt modelId="{8ABE6E08-3A18-4314-A9E3-1119731CF670}">
      <dgm:prSet phldrT="[Metin]"/>
      <dgm:spPr/>
      <dgm:t>
        <a:bodyPr/>
        <a:lstStyle/>
        <a:p>
          <a:r>
            <a:rPr lang="tr-TR" dirty="0"/>
            <a:t>Diller Arası Etkileşim</a:t>
          </a:r>
        </a:p>
      </dgm:t>
    </dgm:pt>
    <dgm:pt modelId="{A462C48F-495B-4910-94C6-B82E95028C08}" type="parTrans" cxnId="{78C1017E-DB0B-4FE3-B658-268F13B78A82}">
      <dgm:prSet/>
      <dgm:spPr/>
      <dgm:t>
        <a:bodyPr/>
        <a:lstStyle/>
        <a:p>
          <a:endParaRPr lang="tr-TR"/>
        </a:p>
      </dgm:t>
    </dgm:pt>
    <dgm:pt modelId="{07AA615D-3A43-40B8-B537-4088E26E04DA}" type="sibTrans" cxnId="{78C1017E-DB0B-4FE3-B658-268F13B78A82}">
      <dgm:prSet/>
      <dgm:spPr/>
      <dgm:t>
        <a:bodyPr/>
        <a:lstStyle/>
        <a:p>
          <a:endParaRPr lang="tr-TR"/>
        </a:p>
      </dgm:t>
    </dgm:pt>
    <dgm:pt modelId="{672FE8A9-D55E-4A6B-A263-1BC395926233}">
      <dgm:prSet phldrT="[Metin]"/>
      <dgm:spPr/>
      <dgm:t>
        <a:bodyPr/>
        <a:lstStyle/>
        <a:p>
          <a:r>
            <a:rPr lang="tr-TR" dirty="0"/>
            <a:t>Bağlam Tespiti </a:t>
          </a:r>
        </a:p>
      </dgm:t>
    </dgm:pt>
    <dgm:pt modelId="{E7E974F3-04B3-47F7-8205-F510D83B4EA0}" type="parTrans" cxnId="{DB1BCCC6-9F85-40C6-836F-B4E8683180FA}">
      <dgm:prSet/>
      <dgm:spPr/>
      <dgm:t>
        <a:bodyPr/>
        <a:lstStyle/>
        <a:p>
          <a:endParaRPr lang="tr-TR"/>
        </a:p>
      </dgm:t>
    </dgm:pt>
    <dgm:pt modelId="{3956CC40-D889-46AF-AC5E-F9D463273EBC}" type="sibTrans" cxnId="{DB1BCCC6-9F85-40C6-836F-B4E8683180FA}">
      <dgm:prSet/>
      <dgm:spPr/>
      <dgm:t>
        <a:bodyPr/>
        <a:lstStyle/>
        <a:p>
          <a:endParaRPr lang="tr-TR"/>
        </a:p>
      </dgm:t>
    </dgm:pt>
    <dgm:pt modelId="{DAD6AA7B-1F42-406A-8391-CA8C142BF46F}">
      <dgm:prSet phldrT="[Metin]"/>
      <dgm:spPr/>
      <dgm:t>
        <a:bodyPr/>
        <a:lstStyle/>
        <a:p>
          <a:r>
            <a:rPr lang="tr-TR" dirty="0"/>
            <a:t>Kolay Adaptasyon</a:t>
          </a:r>
        </a:p>
      </dgm:t>
    </dgm:pt>
    <dgm:pt modelId="{EB45AB2E-6D0A-446D-BB45-D2D13FD8E145}" type="parTrans" cxnId="{DFD7123A-646A-413B-9171-051BBAD3D95F}">
      <dgm:prSet/>
      <dgm:spPr/>
      <dgm:t>
        <a:bodyPr/>
        <a:lstStyle/>
        <a:p>
          <a:endParaRPr lang="tr-TR"/>
        </a:p>
      </dgm:t>
    </dgm:pt>
    <dgm:pt modelId="{CB81A53A-417C-4FB2-A418-1A9C05E7E961}" type="sibTrans" cxnId="{DFD7123A-646A-413B-9171-051BBAD3D95F}">
      <dgm:prSet/>
      <dgm:spPr/>
      <dgm:t>
        <a:bodyPr/>
        <a:lstStyle/>
        <a:p>
          <a:endParaRPr lang="tr-TR"/>
        </a:p>
      </dgm:t>
    </dgm:pt>
    <dgm:pt modelId="{78E8C47D-FAE3-49C1-A0B5-43AF1F34C8A8}">
      <dgm:prSet phldrT="[Metin]"/>
      <dgm:spPr/>
      <dgm:t>
        <a:bodyPr/>
        <a:lstStyle/>
        <a:p>
          <a:r>
            <a:rPr lang="tr-TR" dirty="0"/>
            <a:t>Vektör Tabanlı Model</a:t>
          </a:r>
        </a:p>
      </dgm:t>
    </dgm:pt>
    <dgm:pt modelId="{F47BC8F6-445B-4750-8540-462EC15A6C24}" type="parTrans" cxnId="{A69833CB-F488-4C37-B4D1-BF7B9AF3BAD7}">
      <dgm:prSet/>
      <dgm:spPr/>
      <dgm:t>
        <a:bodyPr/>
        <a:lstStyle/>
        <a:p>
          <a:endParaRPr lang="tr-TR"/>
        </a:p>
      </dgm:t>
    </dgm:pt>
    <dgm:pt modelId="{6153A68E-8CFA-4850-8801-A8027ACBA934}" type="sibTrans" cxnId="{A69833CB-F488-4C37-B4D1-BF7B9AF3BAD7}">
      <dgm:prSet/>
      <dgm:spPr/>
      <dgm:t>
        <a:bodyPr/>
        <a:lstStyle/>
        <a:p>
          <a:endParaRPr lang="tr-TR"/>
        </a:p>
      </dgm:t>
    </dgm:pt>
    <dgm:pt modelId="{233D7022-9BF9-46E5-87F5-E39F9DD7C2D7}">
      <dgm:prSet phldrT="[Metin]"/>
      <dgm:spPr/>
      <dgm:t>
        <a:bodyPr/>
        <a:lstStyle/>
        <a:p>
          <a:r>
            <a:rPr lang="tr-TR" dirty="0"/>
            <a:t>Uzun Metinlerde Etkili</a:t>
          </a:r>
        </a:p>
      </dgm:t>
    </dgm:pt>
    <dgm:pt modelId="{CF36AA3D-5B18-4A0C-BF1C-95F883C09295}" type="parTrans" cxnId="{832F5AB1-D613-40DA-9A91-1DD1D99E95DE}">
      <dgm:prSet/>
      <dgm:spPr/>
      <dgm:t>
        <a:bodyPr/>
        <a:lstStyle/>
        <a:p>
          <a:endParaRPr lang="tr-TR"/>
        </a:p>
      </dgm:t>
    </dgm:pt>
    <dgm:pt modelId="{91C3D09A-5369-4B1A-AAD1-B577680CE37E}" type="sibTrans" cxnId="{832F5AB1-D613-40DA-9A91-1DD1D99E95DE}">
      <dgm:prSet/>
      <dgm:spPr/>
      <dgm:t>
        <a:bodyPr/>
        <a:lstStyle/>
        <a:p>
          <a:endParaRPr lang="tr-TR"/>
        </a:p>
      </dgm:t>
    </dgm:pt>
    <dgm:pt modelId="{D146365C-E31A-48FF-9B75-0AD16A1B4793}" type="pres">
      <dgm:prSet presAssocID="{250AD46A-6355-4E4F-9FDC-74AC90D655C6}" presName="Name0" presStyleCnt="0">
        <dgm:presLayoutVars>
          <dgm:chPref val="1"/>
          <dgm:dir/>
          <dgm:animOne val="branch"/>
          <dgm:animLvl val="lvl"/>
          <dgm:resizeHandles val="exact"/>
        </dgm:presLayoutVars>
      </dgm:prSet>
      <dgm:spPr/>
    </dgm:pt>
    <dgm:pt modelId="{2A03DDF9-BF9D-48B9-A8FD-D4A36171D9F9}" type="pres">
      <dgm:prSet presAssocID="{B26EE44D-377F-4F86-9FBA-AE616FA086BD}" presName="root1" presStyleCnt="0"/>
      <dgm:spPr/>
    </dgm:pt>
    <dgm:pt modelId="{33DEA898-D06D-4A5F-9606-47B7381C9C18}" type="pres">
      <dgm:prSet presAssocID="{B26EE44D-377F-4F86-9FBA-AE616FA086BD}" presName="LevelOneTextNode" presStyleLbl="node0" presStyleIdx="0" presStyleCnt="1">
        <dgm:presLayoutVars>
          <dgm:chPref val="3"/>
        </dgm:presLayoutVars>
      </dgm:prSet>
      <dgm:spPr/>
    </dgm:pt>
    <dgm:pt modelId="{BF73D24E-765F-4A4F-9DC7-331EA9039E08}" type="pres">
      <dgm:prSet presAssocID="{B26EE44D-377F-4F86-9FBA-AE616FA086BD}" presName="level2hierChild" presStyleCnt="0"/>
      <dgm:spPr/>
    </dgm:pt>
    <dgm:pt modelId="{2CB5DDD4-7A10-484A-BDD6-000DC237A28F}" type="pres">
      <dgm:prSet presAssocID="{A462C48F-495B-4910-94C6-B82E95028C08}" presName="conn2-1" presStyleLbl="parChTrans1D2" presStyleIdx="0" presStyleCnt="5"/>
      <dgm:spPr/>
    </dgm:pt>
    <dgm:pt modelId="{D1B1A4D7-36E7-4B73-A202-CD2AC803A2B3}" type="pres">
      <dgm:prSet presAssocID="{A462C48F-495B-4910-94C6-B82E95028C08}" presName="connTx" presStyleLbl="parChTrans1D2" presStyleIdx="0" presStyleCnt="5"/>
      <dgm:spPr/>
    </dgm:pt>
    <dgm:pt modelId="{45AF5221-01AC-460A-A29D-6CC37E2A37E6}" type="pres">
      <dgm:prSet presAssocID="{8ABE6E08-3A18-4314-A9E3-1119731CF670}" presName="root2" presStyleCnt="0"/>
      <dgm:spPr/>
    </dgm:pt>
    <dgm:pt modelId="{17C37E13-0051-4473-A80A-6CEF7C53D578}" type="pres">
      <dgm:prSet presAssocID="{8ABE6E08-3A18-4314-A9E3-1119731CF670}" presName="LevelTwoTextNode" presStyleLbl="node2" presStyleIdx="0" presStyleCnt="5">
        <dgm:presLayoutVars>
          <dgm:chPref val="3"/>
        </dgm:presLayoutVars>
      </dgm:prSet>
      <dgm:spPr/>
    </dgm:pt>
    <dgm:pt modelId="{31E4CB64-6E69-4E0F-AF4F-7777F80DBEFD}" type="pres">
      <dgm:prSet presAssocID="{8ABE6E08-3A18-4314-A9E3-1119731CF670}" presName="level3hierChild" presStyleCnt="0"/>
      <dgm:spPr/>
    </dgm:pt>
    <dgm:pt modelId="{2809AF08-C93E-4668-BAA9-79B386FFDD18}" type="pres">
      <dgm:prSet presAssocID="{E7E974F3-04B3-47F7-8205-F510D83B4EA0}" presName="conn2-1" presStyleLbl="parChTrans1D2" presStyleIdx="1" presStyleCnt="5"/>
      <dgm:spPr/>
    </dgm:pt>
    <dgm:pt modelId="{89C3843B-B414-49F3-9B45-19FECC856117}" type="pres">
      <dgm:prSet presAssocID="{E7E974F3-04B3-47F7-8205-F510D83B4EA0}" presName="connTx" presStyleLbl="parChTrans1D2" presStyleIdx="1" presStyleCnt="5"/>
      <dgm:spPr/>
    </dgm:pt>
    <dgm:pt modelId="{374610B4-341A-44B6-8C5B-C368A7A0A872}" type="pres">
      <dgm:prSet presAssocID="{672FE8A9-D55E-4A6B-A263-1BC395926233}" presName="root2" presStyleCnt="0"/>
      <dgm:spPr/>
    </dgm:pt>
    <dgm:pt modelId="{E6FBE762-C13E-4DE9-A8C3-FB36BC86BBF6}" type="pres">
      <dgm:prSet presAssocID="{672FE8A9-D55E-4A6B-A263-1BC395926233}" presName="LevelTwoTextNode" presStyleLbl="node2" presStyleIdx="1" presStyleCnt="5">
        <dgm:presLayoutVars>
          <dgm:chPref val="3"/>
        </dgm:presLayoutVars>
      </dgm:prSet>
      <dgm:spPr/>
    </dgm:pt>
    <dgm:pt modelId="{4C9A15AB-5390-4531-81BB-F0B5EECAEB74}" type="pres">
      <dgm:prSet presAssocID="{672FE8A9-D55E-4A6B-A263-1BC395926233}" presName="level3hierChild" presStyleCnt="0"/>
      <dgm:spPr/>
    </dgm:pt>
    <dgm:pt modelId="{3E01BE90-2D7E-4CE7-A14B-7F6F453B710E}" type="pres">
      <dgm:prSet presAssocID="{EB45AB2E-6D0A-446D-BB45-D2D13FD8E145}" presName="conn2-1" presStyleLbl="parChTrans1D2" presStyleIdx="2" presStyleCnt="5"/>
      <dgm:spPr/>
    </dgm:pt>
    <dgm:pt modelId="{227CEA65-C574-43BA-88E4-E71BBA53EE09}" type="pres">
      <dgm:prSet presAssocID="{EB45AB2E-6D0A-446D-BB45-D2D13FD8E145}" presName="connTx" presStyleLbl="parChTrans1D2" presStyleIdx="2" presStyleCnt="5"/>
      <dgm:spPr/>
    </dgm:pt>
    <dgm:pt modelId="{9D100F6C-762B-44A3-9BCC-12916C3BF752}" type="pres">
      <dgm:prSet presAssocID="{DAD6AA7B-1F42-406A-8391-CA8C142BF46F}" presName="root2" presStyleCnt="0"/>
      <dgm:spPr/>
    </dgm:pt>
    <dgm:pt modelId="{678BE2FA-621F-4AA5-9D21-7235F06119D1}" type="pres">
      <dgm:prSet presAssocID="{DAD6AA7B-1F42-406A-8391-CA8C142BF46F}" presName="LevelTwoTextNode" presStyleLbl="node2" presStyleIdx="2" presStyleCnt="5">
        <dgm:presLayoutVars>
          <dgm:chPref val="3"/>
        </dgm:presLayoutVars>
      </dgm:prSet>
      <dgm:spPr/>
    </dgm:pt>
    <dgm:pt modelId="{811036C5-C212-4541-AEF9-E99301BE43CB}" type="pres">
      <dgm:prSet presAssocID="{DAD6AA7B-1F42-406A-8391-CA8C142BF46F}" presName="level3hierChild" presStyleCnt="0"/>
      <dgm:spPr/>
    </dgm:pt>
    <dgm:pt modelId="{41FA51A0-E71C-42B0-840F-7C7288455A14}" type="pres">
      <dgm:prSet presAssocID="{CF36AA3D-5B18-4A0C-BF1C-95F883C09295}" presName="conn2-1" presStyleLbl="parChTrans1D2" presStyleIdx="3" presStyleCnt="5"/>
      <dgm:spPr/>
    </dgm:pt>
    <dgm:pt modelId="{B4CE54DA-6C07-4A0E-A650-C16A6B921F61}" type="pres">
      <dgm:prSet presAssocID="{CF36AA3D-5B18-4A0C-BF1C-95F883C09295}" presName="connTx" presStyleLbl="parChTrans1D2" presStyleIdx="3" presStyleCnt="5"/>
      <dgm:spPr/>
    </dgm:pt>
    <dgm:pt modelId="{D4CCBEA3-90ED-46A1-A79A-219D5AA6ED91}" type="pres">
      <dgm:prSet presAssocID="{233D7022-9BF9-46E5-87F5-E39F9DD7C2D7}" presName="root2" presStyleCnt="0"/>
      <dgm:spPr/>
    </dgm:pt>
    <dgm:pt modelId="{B3E64EE2-D9E0-4A3D-99C6-18C222BE6FFE}" type="pres">
      <dgm:prSet presAssocID="{233D7022-9BF9-46E5-87F5-E39F9DD7C2D7}" presName="LevelTwoTextNode" presStyleLbl="node2" presStyleIdx="3" presStyleCnt="5">
        <dgm:presLayoutVars>
          <dgm:chPref val="3"/>
        </dgm:presLayoutVars>
      </dgm:prSet>
      <dgm:spPr/>
    </dgm:pt>
    <dgm:pt modelId="{0DA8D72A-2743-4B59-BABD-468CE3AD7353}" type="pres">
      <dgm:prSet presAssocID="{233D7022-9BF9-46E5-87F5-E39F9DD7C2D7}" presName="level3hierChild" presStyleCnt="0"/>
      <dgm:spPr/>
    </dgm:pt>
    <dgm:pt modelId="{A8CC240F-D722-42AF-B8E6-4FBA26FDB888}" type="pres">
      <dgm:prSet presAssocID="{F47BC8F6-445B-4750-8540-462EC15A6C24}" presName="conn2-1" presStyleLbl="parChTrans1D2" presStyleIdx="4" presStyleCnt="5"/>
      <dgm:spPr/>
    </dgm:pt>
    <dgm:pt modelId="{2B997AE9-E822-48B4-A52F-CB9A357951EF}" type="pres">
      <dgm:prSet presAssocID="{F47BC8F6-445B-4750-8540-462EC15A6C24}" presName="connTx" presStyleLbl="parChTrans1D2" presStyleIdx="4" presStyleCnt="5"/>
      <dgm:spPr/>
    </dgm:pt>
    <dgm:pt modelId="{B994274A-FE16-43CF-8F16-5A6C14A3E7E7}" type="pres">
      <dgm:prSet presAssocID="{78E8C47D-FAE3-49C1-A0B5-43AF1F34C8A8}" presName="root2" presStyleCnt="0"/>
      <dgm:spPr/>
    </dgm:pt>
    <dgm:pt modelId="{C48D3D09-B264-4CB9-A123-F0E0E675CD7B}" type="pres">
      <dgm:prSet presAssocID="{78E8C47D-FAE3-49C1-A0B5-43AF1F34C8A8}" presName="LevelTwoTextNode" presStyleLbl="node2" presStyleIdx="4" presStyleCnt="5">
        <dgm:presLayoutVars>
          <dgm:chPref val="3"/>
        </dgm:presLayoutVars>
      </dgm:prSet>
      <dgm:spPr/>
    </dgm:pt>
    <dgm:pt modelId="{19767189-EA32-4C23-A934-905BD9492262}" type="pres">
      <dgm:prSet presAssocID="{78E8C47D-FAE3-49C1-A0B5-43AF1F34C8A8}" presName="level3hierChild" presStyleCnt="0"/>
      <dgm:spPr/>
    </dgm:pt>
  </dgm:ptLst>
  <dgm:cxnLst>
    <dgm:cxn modelId="{329F6C00-4406-448F-9FAA-0467189D43D0}" type="presOf" srcId="{672FE8A9-D55E-4A6B-A263-1BC395926233}" destId="{E6FBE762-C13E-4DE9-A8C3-FB36BC86BBF6}" srcOrd="0" destOrd="0" presId="urn:microsoft.com/office/officeart/2008/layout/HorizontalMultiLevelHierarchy"/>
    <dgm:cxn modelId="{9EFECD0E-3330-46AC-812B-BA733AC3D9E0}" type="presOf" srcId="{233D7022-9BF9-46E5-87F5-E39F9DD7C2D7}" destId="{B3E64EE2-D9E0-4A3D-99C6-18C222BE6FFE}" srcOrd="0" destOrd="0" presId="urn:microsoft.com/office/officeart/2008/layout/HorizontalMultiLevelHierarchy"/>
    <dgm:cxn modelId="{22010D0F-128E-418B-AFB2-9EB49F7E42C1}" type="presOf" srcId="{B26EE44D-377F-4F86-9FBA-AE616FA086BD}" destId="{33DEA898-D06D-4A5F-9606-47B7381C9C18}" srcOrd="0" destOrd="0" presId="urn:microsoft.com/office/officeart/2008/layout/HorizontalMultiLevelHierarchy"/>
    <dgm:cxn modelId="{3D72D313-3FE4-4572-ACA0-D0ACA1AF5E8C}" type="presOf" srcId="{250AD46A-6355-4E4F-9FDC-74AC90D655C6}" destId="{D146365C-E31A-48FF-9B75-0AD16A1B4793}" srcOrd="0" destOrd="0" presId="urn:microsoft.com/office/officeart/2008/layout/HorizontalMultiLevelHierarchy"/>
    <dgm:cxn modelId="{203C9B25-FEA4-4DE2-A475-F7E5C6B129A5}" type="presOf" srcId="{8ABE6E08-3A18-4314-A9E3-1119731CF670}" destId="{17C37E13-0051-4473-A80A-6CEF7C53D578}" srcOrd="0" destOrd="0" presId="urn:microsoft.com/office/officeart/2008/layout/HorizontalMultiLevelHierarchy"/>
    <dgm:cxn modelId="{DFD7123A-646A-413B-9171-051BBAD3D95F}" srcId="{B26EE44D-377F-4F86-9FBA-AE616FA086BD}" destId="{DAD6AA7B-1F42-406A-8391-CA8C142BF46F}" srcOrd="2" destOrd="0" parTransId="{EB45AB2E-6D0A-446D-BB45-D2D13FD8E145}" sibTransId="{CB81A53A-417C-4FB2-A418-1A9C05E7E961}"/>
    <dgm:cxn modelId="{F602C33C-6B8D-4BE0-B006-A3A79D81BBB9}" srcId="{250AD46A-6355-4E4F-9FDC-74AC90D655C6}" destId="{B26EE44D-377F-4F86-9FBA-AE616FA086BD}" srcOrd="0" destOrd="0" parTransId="{4E44DFDF-451C-4ED8-A389-AEDC2DF7EEBB}" sibTransId="{66382144-9194-4BA7-B511-4CA9A3D4DA79}"/>
    <dgm:cxn modelId="{DCAFD840-0857-4BC2-9D05-D53FA7EBE1AA}" type="presOf" srcId="{78E8C47D-FAE3-49C1-A0B5-43AF1F34C8A8}" destId="{C48D3D09-B264-4CB9-A123-F0E0E675CD7B}" srcOrd="0" destOrd="0" presId="urn:microsoft.com/office/officeart/2008/layout/HorizontalMultiLevelHierarchy"/>
    <dgm:cxn modelId="{099C717A-222C-4CAA-90C9-5DDC4BB3018B}" type="presOf" srcId="{F47BC8F6-445B-4750-8540-462EC15A6C24}" destId="{A8CC240F-D722-42AF-B8E6-4FBA26FDB888}" srcOrd="0" destOrd="0" presId="urn:microsoft.com/office/officeart/2008/layout/HorizontalMultiLevelHierarchy"/>
    <dgm:cxn modelId="{78C1017E-DB0B-4FE3-B658-268F13B78A82}" srcId="{B26EE44D-377F-4F86-9FBA-AE616FA086BD}" destId="{8ABE6E08-3A18-4314-A9E3-1119731CF670}" srcOrd="0" destOrd="0" parTransId="{A462C48F-495B-4910-94C6-B82E95028C08}" sibTransId="{07AA615D-3A43-40B8-B537-4088E26E04DA}"/>
    <dgm:cxn modelId="{C0FF28A0-5E95-4A36-9811-D30EFECF0C6F}" type="presOf" srcId="{E7E974F3-04B3-47F7-8205-F510D83B4EA0}" destId="{2809AF08-C93E-4668-BAA9-79B386FFDD18}" srcOrd="0" destOrd="0" presId="urn:microsoft.com/office/officeart/2008/layout/HorizontalMultiLevelHierarchy"/>
    <dgm:cxn modelId="{832F5AB1-D613-40DA-9A91-1DD1D99E95DE}" srcId="{B26EE44D-377F-4F86-9FBA-AE616FA086BD}" destId="{233D7022-9BF9-46E5-87F5-E39F9DD7C2D7}" srcOrd="3" destOrd="0" parTransId="{CF36AA3D-5B18-4A0C-BF1C-95F883C09295}" sibTransId="{91C3D09A-5369-4B1A-AAD1-B577680CE37E}"/>
    <dgm:cxn modelId="{5A3AAAB1-CCDA-4E0B-9F23-04963C86DB8D}" type="presOf" srcId="{CF36AA3D-5B18-4A0C-BF1C-95F883C09295}" destId="{B4CE54DA-6C07-4A0E-A650-C16A6B921F61}" srcOrd="1" destOrd="0" presId="urn:microsoft.com/office/officeart/2008/layout/HorizontalMultiLevelHierarchy"/>
    <dgm:cxn modelId="{897084B2-2EE0-4D28-8403-5972BD32C5CF}" type="presOf" srcId="{A462C48F-495B-4910-94C6-B82E95028C08}" destId="{2CB5DDD4-7A10-484A-BDD6-000DC237A28F}" srcOrd="0" destOrd="0" presId="urn:microsoft.com/office/officeart/2008/layout/HorizontalMultiLevelHierarchy"/>
    <dgm:cxn modelId="{E646D6BF-9A55-4984-B6F1-4B939CBF9754}" type="presOf" srcId="{E7E974F3-04B3-47F7-8205-F510D83B4EA0}" destId="{89C3843B-B414-49F3-9B45-19FECC856117}" srcOrd="1" destOrd="0" presId="urn:microsoft.com/office/officeart/2008/layout/HorizontalMultiLevelHierarchy"/>
    <dgm:cxn modelId="{DB1BCCC6-9F85-40C6-836F-B4E8683180FA}" srcId="{B26EE44D-377F-4F86-9FBA-AE616FA086BD}" destId="{672FE8A9-D55E-4A6B-A263-1BC395926233}" srcOrd="1" destOrd="0" parTransId="{E7E974F3-04B3-47F7-8205-F510D83B4EA0}" sibTransId="{3956CC40-D889-46AF-AC5E-F9D463273EBC}"/>
    <dgm:cxn modelId="{A69833CB-F488-4C37-B4D1-BF7B9AF3BAD7}" srcId="{B26EE44D-377F-4F86-9FBA-AE616FA086BD}" destId="{78E8C47D-FAE3-49C1-A0B5-43AF1F34C8A8}" srcOrd="4" destOrd="0" parTransId="{F47BC8F6-445B-4750-8540-462EC15A6C24}" sibTransId="{6153A68E-8CFA-4850-8801-A8027ACBA934}"/>
    <dgm:cxn modelId="{C62ADFCC-B46C-4CC6-A8DB-6881F090FA17}" type="presOf" srcId="{EB45AB2E-6D0A-446D-BB45-D2D13FD8E145}" destId="{3E01BE90-2D7E-4CE7-A14B-7F6F453B710E}" srcOrd="0" destOrd="0" presId="urn:microsoft.com/office/officeart/2008/layout/HorizontalMultiLevelHierarchy"/>
    <dgm:cxn modelId="{FFFBF2D4-B3B9-44E3-BB7F-6BACA6BAB11A}" type="presOf" srcId="{CF36AA3D-5B18-4A0C-BF1C-95F883C09295}" destId="{41FA51A0-E71C-42B0-840F-7C7288455A14}" srcOrd="0" destOrd="0" presId="urn:microsoft.com/office/officeart/2008/layout/HorizontalMultiLevelHierarchy"/>
    <dgm:cxn modelId="{3C458BDB-4E6E-4AE8-84D8-F321812FA984}" type="presOf" srcId="{EB45AB2E-6D0A-446D-BB45-D2D13FD8E145}" destId="{227CEA65-C574-43BA-88E4-E71BBA53EE09}" srcOrd="1" destOrd="0" presId="urn:microsoft.com/office/officeart/2008/layout/HorizontalMultiLevelHierarchy"/>
    <dgm:cxn modelId="{08ACD6E4-6919-41CB-9897-6BD632D5D71A}" type="presOf" srcId="{F47BC8F6-445B-4750-8540-462EC15A6C24}" destId="{2B997AE9-E822-48B4-A52F-CB9A357951EF}" srcOrd="1" destOrd="0" presId="urn:microsoft.com/office/officeart/2008/layout/HorizontalMultiLevelHierarchy"/>
    <dgm:cxn modelId="{3D8407FB-A606-45C9-BB87-F37DD5773781}" type="presOf" srcId="{A462C48F-495B-4910-94C6-B82E95028C08}" destId="{D1B1A4D7-36E7-4B73-A202-CD2AC803A2B3}" srcOrd="1" destOrd="0" presId="urn:microsoft.com/office/officeart/2008/layout/HorizontalMultiLevelHierarchy"/>
    <dgm:cxn modelId="{5877C9FC-ADA7-4028-AE1E-FA1FCE59A8BC}" type="presOf" srcId="{DAD6AA7B-1F42-406A-8391-CA8C142BF46F}" destId="{678BE2FA-621F-4AA5-9D21-7235F06119D1}" srcOrd="0" destOrd="0" presId="urn:microsoft.com/office/officeart/2008/layout/HorizontalMultiLevelHierarchy"/>
    <dgm:cxn modelId="{84AD6F29-D9DF-4270-8D70-02DAF8050C46}" type="presParOf" srcId="{D146365C-E31A-48FF-9B75-0AD16A1B4793}" destId="{2A03DDF9-BF9D-48B9-A8FD-D4A36171D9F9}" srcOrd="0" destOrd="0" presId="urn:microsoft.com/office/officeart/2008/layout/HorizontalMultiLevelHierarchy"/>
    <dgm:cxn modelId="{A194ED7E-9EE2-4FBB-8293-96081B903E6C}" type="presParOf" srcId="{2A03DDF9-BF9D-48B9-A8FD-D4A36171D9F9}" destId="{33DEA898-D06D-4A5F-9606-47B7381C9C18}" srcOrd="0" destOrd="0" presId="urn:microsoft.com/office/officeart/2008/layout/HorizontalMultiLevelHierarchy"/>
    <dgm:cxn modelId="{0D3756AD-14B0-4E0B-BE6D-CE9B0E0BB6F5}" type="presParOf" srcId="{2A03DDF9-BF9D-48B9-A8FD-D4A36171D9F9}" destId="{BF73D24E-765F-4A4F-9DC7-331EA9039E08}" srcOrd="1" destOrd="0" presId="urn:microsoft.com/office/officeart/2008/layout/HorizontalMultiLevelHierarchy"/>
    <dgm:cxn modelId="{D7493F73-2456-4A23-983B-24139086C743}" type="presParOf" srcId="{BF73D24E-765F-4A4F-9DC7-331EA9039E08}" destId="{2CB5DDD4-7A10-484A-BDD6-000DC237A28F}" srcOrd="0" destOrd="0" presId="urn:microsoft.com/office/officeart/2008/layout/HorizontalMultiLevelHierarchy"/>
    <dgm:cxn modelId="{EE133C4E-CE30-45EE-9936-A9714EF382B7}" type="presParOf" srcId="{2CB5DDD4-7A10-484A-BDD6-000DC237A28F}" destId="{D1B1A4D7-36E7-4B73-A202-CD2AC803A2B3}" srcOrd="0" destOrd="0" presId="urn:microsoft.com/office/officeart/2008/layout/HorizontalMultiLevelHierarchy"/>
    <dgm:cxn modelId="{08D04DCD-A02F-477C-A12E-FB0DD5EA3306}" type="presParOf" srcId="{BF73D24E-765F-4A4F-9DC7-331EA9039E08}" destId="{45AF5221-01AC-460A-A29D-6CC37E2A37E6}" srcOrd="1" destOrd="0" presId="urn:microsoft.com/office/officeart/2008/layout/HorizontalMultiLevelHierarchy"/>
    <dgm:cxn modelId="{223FEE43-183B-4E20-89CE-973166236496}" type="presParOf" srcId="{45AF5221-01AC-460A-A29D-6CC37E2A37E6}" destId="{17C37E13-0051-4473-A80A-6CEF7C53D578}" srcOrd="0" destOrd="0" presId="urn:microsoft.com/office/officeart/2008/layout/HorizontalMultiLevelHierarchy"/>
    <dgm:cxn modelId="{AAAC0C93-A447-46BC-AD05-21DDB451F016}" type="presParOf" srcId="{45AF5221-01AC-460A-A29D-6CC37E2A37E6}" destId="{31E4CB64-6E69-4E0F-AF4F-7777F80DBEFD}" srcOrd="1" destOrd="0" presId="urn:microsoft.com/office/officeart/2008/layout/HorizontalMultiLevelHierarchy"/>
    <dgm:cxn modelId="{86EA199D-EFAA-4EB8-AA85-206F0C38BCF9}" type="presParOf" srcId="{BF73D24E-765F-4A4F-9DC7-331EA9039E08}" destId="{2809AF08-C93E-4668-BAA9-79B386FFDD18}" srcOrd="2" destOrd="0" presId="urn:microsoft.com/office/officeart/2008/layout/HorizontalMultiLevelHierarchy"/>
    <dgm:cxn modelId="{0110C7CF-88D7-4D77-A910-3D1AA735399D}" type="presParOf" srcId="{2809AF08-C93E-4668-BAA9-79B386FFDD18}" destId="{89C3843B-B414-49F3-9B45-19FECC856117}" srcOrd="0" destOrd="0" presId="urn:microsoft.com/office/officeart/2008/layout/HorizontalMultiLevelHierarchy"/>
    <dgm:cxn modelId="{075644A6-AEEB-4C15-AA9F-204D02E51B21}" type="presParOf" srcId="{BF73D24E-765F-4A4F-9DC7-331EA9039E08}" destId="{374610B4-341A-44B6-8C5B-C368A7A0A872}" srcOrd="3" destOrd="0" presId="urn:microsoft.com/office/officeart/2008/layout/HorizontalMultiLevelHierarchy"/>
    <dgm:cxn modelId="{DA526E74-D736-4AB9-A93C-6EB4E4E113AC}" type="presParOf" srcId="{374610B4-341A-44B6-8C5B-C368A7A0A872}" destId="{E6FBE762-C13E-4DE9-A8C3-FB36BC86BBF6}" srcOrd="0" destOrd="0" presId="urn:microsoft.com/office/officeart/2008/layout/HorizontalMultiLevelHierarchy"/>
    <dgm:cxn modelId="{DD489E77-F19B-45FB-A948-2A06ECE84E36}" type="presParOf" srcId="{374610B4-341A-44B6-8C5B-C368A7A0A872}" destId="{4C9A15AB-5390-4531-81BB-F0B5EECAEB74}" srcOrd="1" destOrd="0" presId="urn:microsoft.com/office/officeart/2008/layout/HorizontalMultiLevelHierarchy"/>
    <dgm:cxn modelId="{B1FB537A-2779-4B33-BD8B-AE45FD8E2791}" type="presParOf" srcId="{BF73D24E-765F-4A4F-9DC7-331EA9039E08}" destId="{3E01BE90-2D7E-4CE7-A14B-7F6F453B710E}" srcOrd="4" destOrd="0" presId="urn:microsoft.com/office/officeart/2008/layout/HorizontalMultiLevelHierarchy"/>
    <dgm:cxn modelId="{B3F862BA-7262-4C42-B71C-BBFC3B10E421}" type="presParOf" srcId="{3E01BE90-2D7E-4CE7-A14B-7F6F453B710E}" destId="{227CEA65-C574-43BA-88E4-E71BBA53EE09}" srcOrd="0" destOrd="0" presId="urn:microsoft.com/office/officeart/2008/layout/HorizontalMultiLevelHierarchy"/>
    <dgm:cxn modelId="{3C96981E-603A-4268-A7BB-3D46D5550497}" type="presParOf" srcId="{BF73D24E-765F-4A4F-9DC7-331EA9039E08}" destId="{9D100F6C-762B-44A3-9BCC-12916C3BF752}" srcOrd="5" destOrd="0" presId="urn:microsoft.com/office/officeart/2008/layout/HorizontalMultiLevelHierarchy"/>
    <dgm:cxn modelId="{E21B8DA2-E163-438B-BD26-029982C82F9A}" type="presParOf" srcId="{9D100F6C-762B-44A3-9BCC-12916C3BF752}" destId="{678BE2FA-621F-4AA5-9D21-7235F06119D1}" srcOrd="0" destOrd="0" presId="urn:microsoft.com/office/officeart/2008/layout/HorizontalMultiLevelHierarchy"/>
    <dgm:cxn modelId="{4351E9DC-DEEE-4EC0-94B6-B283148E460B}" type="presParOf" srcId="{9D100F6C-762B-44A3-9BCC-12916C3BF752}" destId="{811036C5-C212-4541-AEF9-E99301BE43CB}" srcOrd="1" destOrd="0" presId="urn:microsoft.com/office/officeart/2008/layout/HorizontalMultiLevelHierarchy"/>
    <dgm:cxn modelId="{20CB264F-6ED5-42B8-A2BF-496B0CC5D65C}" type="presParOf" srcId="{BF73D24E-765F-4A4F-9DC7-331EA9039E08}" destId="{41FA51A0-E71C-42B0-840F-7C7288455A14}" srcOrd="6" destOrd="0" presId="urn:microsoft.com/office/officeart/2008/layout/HorizontalMultiLevelHierarchy"/>
    <dgm:cxn modelId="{75426CAF-95F3-4A7E-A906-96DD4BD76721}" type="presParOf" srcId="{41FA51A0-E71C-42B0-840F-7C7288455A14}" destId="{B4CE54DA-6C07-4A0E-A650-C16A6B921F61}" srcOrd="0" destOrd="0" presId="urn:microsoft.com/office/officeart/2008/layout/HorizontalMultiLevelHierarchy"/>
    <dgm:cxn modelId="{0D8E6E99-735E-4586-9DB6-F093BE7EC41C}" type="presParOf" srcId="{BF73D24E-765F-4A4F-9DC7-331EA9039E08}" destId="{D4CCBEA3-90ED-46A1-A79A-219D5AA6ED91}" srcOrd="7" destOrd="0" presId="urn:microsoft.com/office/officeart/2008/layout/HorizontalMultiLevelHierarchy"/>
    <dgm:cxn modelId="{A0E2CD45-256F-4975-A263-FD78310D25FB}" type="presParOf" srcId="{D4CCBEA3-90ED-46A1-A79A-219D5AA6ED91}" destId="{B3E64EE2-D9E0-4A3D-99C6-18C222BE6FFE}" srcOrd="0" destOrd="0" presId="urn:microsoft.com/office/officeart/2008/layout/HorizontalMultiLevelHierarchy"/>
    <dgm:cxn modelId="{259E4A17-C710-4AED-823D-BA02ED6AC9AC}" type="presParOf" srcId="{D4CCBEA3-90ED-46A1-A79A-219D5AA6ED91}" destId="{0DA8D72A-2743-4B59-BABD-468CE3AD7353}" srcOrd="1" destOrd="0" presId="urn:microsoft.com/office/officeart/2008/layout/HorizontalMultiLevelHierarchy"/>
    <dgm:cxn modelId="{F1862B26-0630-4FC7-A32D-C94152B3F454}" type="presParOf" srcId="{BF73D24E-765F-4A4F-9DC7-331EA9039E08}" destId="{A8CC240F-D722-42AF-B8E6-4FBA26FDB888}" srcOrd="8" destOrd="0" presId="urn:microsoft.com/office/officeart/2008/layout/HorizontalMultiLevelHierarchy"/>
    <dgm:cxn modelId="{B03CF824-FA93-4E29-9ADD-63CEF9353044}" type="presParOf" srcId="{A8CC240F-D722-42AF-B8E6-4FBA26FDB888}" destId="{2B997AE9-E822-48B4-A52F-CB9A357951EF}" srcOrd="0" destOrd="0" presId="urn:microsoft.com/office/officeart/2008/layout/HorizontalMultiLevelHierarchy"/>
    <dgm:cxn modelId="{52343CDE-8F27-45CF-AAF1-85227BE51159}" type="presParOf" srcId="{BF73D24E-765F-4A4F-9DC7-331EA9039E08}" destId="{B994274A-FE16-43CF-8F16-5A6C14A3E7E7}" srcOrd="9" destOrd="0" presId="urn:microsoft.com/office/officeart/2008/layout/HorizontalMultiLevelHierarchy"/>
    <dgm:cxn modelId="{951B8E68-19EC-4C1E-AD5D-6E6282C2A2C3}" type="presParOf" srcId="{B994274A-FE16-43CF-8F16-5A6C14A3E7E7}" destId="{C48D3D09-B264-4CB9-A123-F0E0E675CD7B}" srcOrd="0" destOrd="0" presId="urn:microsoft.com/office/officeart/2008/layout/HorizontalMultiLevelHierarchy"/>
    <dgm:cxn modelId="{2DE8CFED-C773-47C6-8323-DC1450FF7F32}" type="presParOf" srcId="{B994274A-FE16-43CF-8F16-5A6C14A3E7E7}" destId="{19767189-EA32-4C23-A934-905BD949226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50AD46A-6355-4E4F-9FDC-74AC90D655C6}" type="doc">
      <dgm:prSet loTypeId="urn:microsoft.com/office/officeart/2008/layout/HorizontalMultiLevelHierarchy" loCatId="hierarchy" qsTypeId="urn:microsoft.com/office/officeart/2005/8/quickstyle/simple1" qsCatId="simple" csTypeId="urn:microsoft.com/office/officeart/2005/8/colors/colorful3" csCatId="colorful" phldr="1"/>
      <dgm:spPr/>
      <dgm:t>
        <a:bodyPr/>
        <a:lstStyle/>
        <a:p>
          <a:endParaRPr lang="tr-TR"/>
        </a:p>
      </dgm:t>
    </dgm:pt>
    <dgm:pt modelId="{B26EE44D-377F-4F86-9FBA-AE616FA086BD}">
      <dgm:prSet phldrT="[Metin]"/>
      <dgm:spPr/>
      <dgm:t>
        <a:bodyPr/>
        <a:lstStyle/>
        <a:p>
          <a:r>
            <a:rPr lang="tr-TR" dirty="0"/>
            <a:t>EKSİLER</a:t>
          </a:r>
        </a:p>
      </dgm:t>
    </dgm:pt>
    <dgm:pt modelId="{4E44DFDF-451C-4ED8-A389-AEDC2DF7EEBB}" type="parTrans" cxnId="{F602C33C-6B8D-4BE0-B006-A3A79D81BBB9}">
      <dgm:prSet/>
      <dgm:spPr/>
      <dgm:t>
        <a:bodyPr/>
        <a:lstStyle/>
        <a:p>
          <a:endParaRPr lang="tr-TR"/>
        </a:p>
      </dgm:t>
    </dgm:pt>
    <dgm:pt modelId="{66382144-9194-4BA7-B511-4CA9A3D4DA79}" type="sibTrans" cxnId="{F602C33C-6B8D-4BE0-B006-A3A79D81BBB9}">
      <dgm:prSet/>
      <dgm:spPr/>
      <dgm:t>
        <a:bodyPr/>
        <a:lstStyle/>
        <a:p>
          <a:endParaRPr lang="tr-TR"/>
        </a:p>
      </dgm:t>
    </dgm:pt>
    <dgm:pt modelId="{8ABE6E08-3A18-4314-A9E3-1119731CF670}">
      <dgm:prSet phldrT="[Metin]"/>
      <dgm:spPr/>
      <dgm:t>
        <a:bodyPr/>
        <a:lstStyle/>
        <a:p>
          <a:r>
            <a:rPr lang="tr-TR" dirty="0"/>
            <a:t>Çeviri Sorunları</a:t>
          </a:r>
        </a:p>
      </dgm:t>
    </dgm:pt>
    <dgm:pt modelId="{A462C48F-495B-4910-94C6-B82E95028C08}" type="parTrans" cxnId="{78C1017E-DB0B-4FE3-B658-268F13B78A82}">
      <dgm:prSet/>
      <dgm:spPr/>
      <dgm:t>
        <a:bodyPr/>
        <a:lstStyle/>
        <a:p>
          <a:endParaRPr lang="tr-TR"/>
        </a:p>
      </dgm:t>
    </dgm:pt>
    <dgm:pt modelId="{07AA615D-3A43-40B8-B537-4088E26E04DA}" type="sibTrans" cxnId="{78C1017E-DB0B-4FE3-B658-268F13B78A82}">
      <dgm:prSet/>
      <dgm:spPr/>
      <dgm:t>
        <a:bodyPr/>
        <a:lstStyle/>
        <a:p>
          <a:endParaRPr lang="tr-TR"/>
        </a:p>
      </dgm:t>
    </dgm:pt>
    <dgm:pt modelId="{672FE8A9-D55E-4A6B-A263-1BC395926233}">
      <dgm:prSet phldrT="[Metin]"/>
      <dgm:spPr/>
      <dgm:t>
        <a:bodyPr/>
        <a:lstStyle/>
        <a:p>
          <a:r>
            <a:rPr lang="tr-TR" dirty="0"/>
            <a:t>Diller Arası Uyuşmazlıklar</a:t>
          </a:r>
        </a:p>
      </dgm:t>
    </dgm:pt>
    <dgm:pt modelId="{E7E974F3-04B3-47F7-8205-F510D83B4EA0}" type="parTrans" cxnId="{DB1BCCC6-9F85-40C6-836F-B4E8683180FA}">
      <dgm:prSet/>
      <dgm:spPr/>
      <dgm:t>
        <a:bodyPr/>
        <a:lstStyle/>
        <a:p>
          <a:endParaRPr lang="tr-TR"/>
        </a:p>
      </dgm:t>
    </dgm:pt>
    <dgm:pt modelId="{3956CC40-D889-46AF-AC5E-F9D463273EBC}" type="sibTrans" cxnId="{DB1BCCC6-9F85-40C6-836F-B4E8683180FA}">
      <dgm:prSet/>
      <dgm:spPr/>
      <dgm:t>
        <a:bodyPr/>
        <a:lstStyle/>
        <a:p>
          <a:endParaRPr lang="tr-TR"/>
        </a:p>
      </dgm:t>
    </dgm:pt>
    <dgm:pt modelId="{DAD6AA7B-1F42-406A-8391-CA8C142BF46F}">
      <dgm:prSet phldrT="[Metin]"/>
      <dgm:spPr/>
      <dgm:t>
        <a:bodyPr/>
        <a:lstStyle/>
        <a:p>
          <a:r>
            <a:rPr lang="tr-TR" dirty="0"/>
            <a:t>Fazla Veriye Bağımlılık</a:t>
          </a:r>
        </a:p>
      </dgm:t>
    </dgm:pt>
    <dgm:pt modelId="{EB45AB2E-6D0A-446D-BB45-D2D13FD8E145}" type="parTrans" cxnId="{DFD7123A-646A-413B-9171-051BBAD3D95F}">
      <dgm:prSet/>
      <dgm:spPr/>
      <dgm:t>
        <a:bodyPr/>
        <a:lstStyle/>
        <a:p>
          <a:endParaRPr lang="tr-TR"/>
        </a:p>
      </dgm:t>
    </dgm:pt>
    <dgm:pt modelId="{CB81A53A-417C-4FB2-A418-1A9C05E7E961}" type="sibTrans" cxnId="{DFD7123A-646A-413B-9171-051BBAD3D95F}">
      <dgm:prSet/>
      <dgm:spPr/>
      <dgm:t>
        <a:bodyPr/>
        <a:lstStyle/>
        <a:p>
          <a:endParaRPr lang="tr-TR"/>
        </a:p>
      </dgm:t>
    </dgm:pt>
    <dgm:pt modelId="{B923116B-2811-4BA8-BDE6-5EF519BA489F}">
      <dgm:prSet phldrT="[Metin]"/>
      <dgm:spPr/>
      <dgm:t>
        <a:bodyPr/>
        <a:lstStyle/>
        <a:p>
          <a:r>
            <a:rPr lang="tr-TR" dirty="0"/>
            <a:t>Güncel Sonuçlar İstenen Sonuçların Altında</a:t>
          </a:r>
        </a:p>
      </dgm:t>
    </dgm:pt>
    <dgm:pt modelId="{0CD3F9E9-A7BE-41A8-81C3-314F2AD1434C}" type="parTrans" cxnId="{19D7B160-7002-4795-88F4-5033650F3471}">
      <dgm:prSet/>
      <dgm:spPr/>
      <dgm:t>
        <a:bodyPr/>
        <a:lstStyle/>
        <a:p>
          <a:endParaRPr lang="tr-TR"/>
        </a:p>
      </dgm:t>
    </dgm:pt>
    <dgm:pt modelId="{2E77AC29-E31C-45DC-BCFD-90EEEE3E61D1}" type="sibTrans" cxnId="{19D7B160-7002-4795-88F4-5033650F3471}">
      <dgm:prSet/>
      <dgm:spPr/>
      <dgm:t>
        <a:bodyPr/>
        <a:lstStyle/>
        <a:p>
          <a:endParaRPr lang="tr-TR"/>
        </a:p>
      </dgm:t>
    </dgm:pt>
    <dgm:pt modelId="{D146365C-E31A-48FF-9B75-0AD16A1B4793}" type="pres">
      <dgm:prSet presAssocID="{250AD46A-6355-4E4F-9FDC-74AC90D655C6}" presName="Name0" presStyleCnt="0">
        <dgm:presLayoutVars>
          <dgm:chPref val="1"/>
          <dgm:dir/>
          <dgm:animOne val="branch"/>
          <dgm:animLvl val="lvl"/>
          <dgm:resizeHandles val="exact"/>
        </dgm:presLayoutVars>
      </dgm:prSet>
      <dgm:spPr/>
    </dgm:pt>
    <dgm:pt modelId="{2A03DDF9-BF9D-48B9-A8FD-D4A36171D9F9}" type="pres">
      <dgm:prSet presAssocID="{B26EE44D-377F-4F86-9FBA-AE616FA086BD}" presName="root1" presStyleCnt="0"/>
      <dgm:spPr/>
    </dgm:pt>
    <dgm:pt modelId="{33DEA898-D06D-4A5F-9606-47B7381C9C18}" type="pres">
      <dgm:prSet presAssocID="{B26EE44D-377F-4F86-9FBA-AE616FA086BD}" presName="LevelOneTextNode" presStyleLbl="node0" presStyleIdx="0" presStyleCnt="1">
        <dgm:presLayoutVars>
          <dgm:chPref val="3"/>
        </dgm:presLayoutVars>
      </dgm:prSet>
      <dgm:spPr/>
    </dgm:pt>
    <dgm:pt modelId="{BF73D24E-765F-4A4F-9DC7-331EA9039E08}" type="pres">
      <dgm:prSet presAssocID="{B26EE44D-377F-4F86-9FBA-AE616FA086BD}" presName="level2hierChild" presStyleCnt="0"/>
      <dgm:spPr/>
    </dgm:pt>
    <dgm:pt modelId="{2CB5DDD4-7A10-484A-BDD6-000DC237A28F}" type="pres">
      <dgm:prSet presAssocID="{A462C48F-495B-4910-94C6-B82E95028C08}" presName="conn2-1" presStyleLbl="parChTrans1D2" presStyleIdx="0" presStyleCnt="4"/>
      <dgm:spPr/>
    </dgm:pt>
    <dgm:pt modelId="{D1B1A4D7-36E7-4B73-A202-CD2AC803A2B3}" type="pres">
      <dgm:prSet presAssocID="{A462C48F-495B-4910-94C6-B82E95028C08}" presName="connTx" presStyleLbl="parChTrans1D2" presStyleIdx="0" presStyleCnt="4"/>
      <dgm:spPr/>
    </dgm:pt>
    <dgm:pt modelId="{45AF5221-01AC-460A-A29D-6CC37E2A37E6}" type="pres">
      <dgm:prSet presAssocID="{8ABE6E08-3A18-4314-A9E3-1119731CF670}" presName="root2" presStyleCnt="0"/>
      <dgm:spPr/>
    </dgm:pt>
    <dgm:pt modelId="{17C37E13-0051-4473-A80A-6CEF7C53D578}" type="pres">
      <dgm:prSet presAssocID="{8ABE6E08-3A18-4314-A9E3-1119731CF670}" presName="LevelTwoTextNode" presStyleLbl="node2" presStyleIdx="0" presStyleCnt="4">
        <dgm:presLayoutVars>
          <dgm:chPref val="3"/>
        </dgm:presLayoutVars>
      </dgm:prSet>
      <dgm:spPr/>
    </dgm:pt>
    <dgm:pt modelId="{31E4CB64-6E69-4E0F-AF4F-7777F80DBEFD}" type="pres">
      <dgm:prSet presAssocID="{8ABE6E08-3A18-4314-A9E3-1119731CF670}" presName="level3hierChild" presStyleCnt="0"/>
      <dgm:spPr/>
    </dgm:pt>
    <dgm:pt modelId="{2809AF08-C93E-4668-BAA9-79B386FFDD18}" type="pres">
      <dgm:prSet presAssocID="{E7E974F3-04B3-47F7-8205-F510D83B4EA0}" presName="conn2-1" presStyleLbl="parChTrans1D2" presStyleIdx="1" presStyleCnt="4"/>
      <dgm:spPr/>
    </dgm:pt>
    <dgm:pt modelId="{89C3843B-B414-49F3-9B45-19FECC856117}" type="pres">
      <dgm:prSet presAssocID="{E7E974F3-04B3-47F7-8205-F510D83B4EA0}" presName="connTx" presStyleLbl="parChTrans1D2" presStyleIdx="1" presStyleCnt="4"/>
      <dgm:spPr/>
    </dgm:pt>
    <dgm:pt modelId="{374610B4-341A-44B6-8C5B-C368A7A0A872}" type="pres">
      <dgm:prSet presAssocID="{672FE8A9-D55E-4A6B-A263-1BC395926233}" presName="root2" presStyleCnt="0"/>
      <dgm:spPr/>
    </dgm:pt>
    <dgm:pt modelId="{E6FBE762-C13E-4DE9-A8C3-FB36BC86BBF6}" type="pres">
      <dgm:prSet presAssocID="{672FE8A9-D55E-4A6B-A263-1BC395926233}" presName="LevelTwoTextNode" presStyleLbl="node2" presStyleIdx="1" presStyleCnt="4">
        <dgm:presLayoutVars>
          <dgm:chPref val="3"/>
        </dgm:presLayoutVars>
      </dgm:prSet>
      <dgm:spPr/>
    </dgm:pt>
    <dgm:pt modelId="{4C9A15AB-5390-4531-81BB-F0B5EECAEB74}" type="pres">
      <dgm:prSet presAssocID="{672FE8A9-D55E-4A6B-A263-1BC395926233}" presName="level3hierChild" presStyleCnt="0"/>
      <dgm:spPr/>
    </dgm:pt>
    <dgm:pt modelId="{3E01BE90-2D7E-4CE7-A14B-7F6F453B710E}" type="pres">
      <dgm:prSet presAssocID="{EB45AB2E-6D0A-446D-BB45-D2D13FD8E145}" presName="conn2-1" presStyleLbl="parChTrans1D2" presStyleIdx="2" presStyleCnt="4"/>
      <dgm:spPr/>
    </dgm:pt>
    <dgm:pt modelId="{227CEA65-C574-43BA-88E4-E71BBA53EE09}" type="pres">
      <dgm:prSet presAssocID="{EB45AB2E-6D0A-446D-BB45-D2D13FD8E145}" presName="connTx" presStyleLbl="parChTrans1D2" presStyleIdx="2" presStyleCnt="4"/>
      <dgm:spPr/>
    </dgm:pt>
    <dgm:pt modelId="{9D100F6C-762B-44A3-9BCC-12916C3BF752}" type="pres">
      <dgm:prSet presAssocID="{DAD6AA7B-1F42-406A-8391-CA8C142BF46F}" presName="root2" presStyleCnt="0"/>
      <dgm:spPr/>
    </dgm:pt>
    <dgm:pt modelId="{678BE2FA-621F-4AA5-9D21-7235F06119D1}" type="pres">
      <dgm:prSet presAssocID="{DAD6AA7B-1F42-406A-8391-CA8C142BF46F}" presName="LevelTwoTextNode" presStyleLbl="node2" presStyleIdx="2" presStyleCnt="4">
        <dgm:presLayoutVars>
          <dgm:chPref val="3"/>
        </dgm:presLayoutVars>
      </dgm:prSet>
      <dgm:spPr/>
    </dgm:pt>
    <dgm:pt modelId="{811036C5-C212-4541-AEF9-E99301BE43CB}" type="pres">
      <dgm:prSet presAssocID="{DAD6AA7B-1F42-406A-8391-CA8C142BF46F}" presName="level3hierChild" presStyleCnt="0"/>
      <dgm:spPr/>
    </dgm:pt>
    <dgm:pt modelId="{3A86117A-4598-40C3-A59E-CB25561B7B91}" type="pres">
      <dgm:prSet presAssocID="{0CD3F9E9-A7BE-41A8-81C3-314F2AD1434C}" presName="conn2-1" presStyleLbl="parChTrans1D2" presStyleIdx="3" presStyleCnt="4"/>
      <dgm:spPr/>
    </dgm:pt>
    <dgm:pt modelId="{7D9D128E-8770-4CD3-99D5-52FB85DBC4DB}" type="pres">
      <dgm:prSet presAssocID="{0CD3F9E9-A7BE-41A8-81C3-314F2AD1434C}" presName="connTx" presStyleLbl="parChTrans1D2" presStyleIdx="3" presStyleCnt="4"/>
      <dgm:spPr/>
    </dgm:pt>
    <dgm:pt modelId="{E6CF9404-73C9-4F1A-8E0D-C99C28979FA6}" type="pres">
      <dgm:prSet presAssocID="{B923116B-2811-4BA8-BDE6-5EF519BA489F}" presName="root2" presStyleCnt="0"/>
      <dgm:spPr/>
    </dgm:pt>
    <dgm:pt modelId="{211F6A47-DA82-40CC-96FF-C17E0E81EEBC}" type="pres">
      <dgm:prSet presAssocID="{B923116B-2811-4BA8-BDE6-5EF519BA489F}" presName="LevelTwoTextNode" presStyleLbl="node2" presStyleIdx="3" presStyleCnt="4">
        <dgm:presLayoutVars>
          <dgm:chPref val="3"/>
        </dgm:presLayoutVars>
      </dgm:prSet>
      <dgm:spPr/>
    </dgm:pt>
    <dgm:pt modelId="{7AD88EE2-8FA6-4A5E-9EDF-57F07F61A0AE}" type="pres">
      <dgm:prSet presAssocID="{B923116B-2811-4BA8-BDE6-5EF519BA489F}" presName="level3hierChild" presStyleCnt="0"/>
      <dgm:spPr/>
    </dgm:pt>
  </dgm:ptLst>
  <dgm:cxnLst>
    <dgm:cxn modelId="{329F6C00-4406-448F-9FAA-0467189D43D0}" type="presOf" srcId="{672FE8A9-D55E-4A6B-A263-1BC395926233}" destId="{E6FBE762-C13E-4DE9-A8C3-FB36BC86BBF6}" srcOrd="0" destOrd="0" presId="urn:microsoft.com/office/officeart/2008/layout/HorizontalMultiLevelHierarchy"/>
    <dgm:cxn modelId="{22010D0F-128E-418B-AFB2-9EB49F7E42C1}" type="presOf" srcId="{B26EE44D-377F-4F86-9FBA-AE616FA086BD}" destId="{33DEA898-D06D-4A5F-9606-47B7381C9C18}" srcOrd="0" destOrd="0" presId="urn:microsoft.com/office/officeart/2008/layout/HorizontalMultiLevelHierarchy"/>
    <dgm:cxn modelId="{3D72D313-3FE4-4572-ACA0-D0ACA1AF5E8C}" type="presOf" srcId="{250AD46A-6355-4E4F-9FDC-74AC90D655C6}" destId="{D146365C-E31A-48FF-9B75-0AD16A1B4793}" srcOrd="0" destOrd="0" presId="urn:microsoft.com/office/officeart/2008/layout/HorizontalMultiLevelHierarchy"/>
    <dgm:cxn modelId="{203C9B25-FEA4-4DE2-A475-F7E5C6B129A5}" type="presOf" srcId="{8ABE6E08-3A18-4314-A9E3-1119731CF670}" destId="{17C37E13-0051-4473-A80A-6CEF7C53D578}" srcOrd="0" destOrd="0" presId="urn:microsoft.com/office/officeart/2008/layout/HorizontalMultiLevelHierarchy"/>
    <dgm:cxn modelId="{B4619D29-E87F-48B6-8FB4-BE73FD1EB68D}" type="presOf" srcId="{0CD3F9E9-A7BE-41A8-81C3-314F2AD1434C}" destId="{7D9D128E-8770-4CD3-99D5-52FB85DBC4DB}" srcOrd="1" destOrd="0" presId="urn:microsoft.com/office/officeart/2008/layout/HorizontalMultiLevelHierarchy"/>
    <dgm:cxn modelId="{DFD7123A-646A-413B-9171-051BBAD3D95F}" srcId="{B26EE44D-377F-4F86-9FBA-AE616FA086BD}" destId="{DAD6AA7B-1F42-406A-8391-CA8C142BF46F}" srcOrd="2" destOrd="0" parTransId="{EB45AB2E-6D0A-446D-BB45-D2D13FD8E145}" sibTransId="{CB81A53A-417C-4FB2-A418-1A9C05E7E961}"/>
    <dgm:cxn modelId="{F602C33C-6B8D-4BE0-B006-A3A79D81BBB9}" srcId="{250AD46A-6355-4E4F-9FDC-74AC90D655C6}" destId="{B26EE44D-377F-4F86-9FBA-AE616FA086BD}" srcOrd="0" destOrd="0" parTransId="{4E44DFDF-451C-4ED8-A389-AEDC2DF7EEBB}" sibTransId="{66382144-9194-4BA7-B511-4CA9A3D4DA79}"/>
    <dgm:cxn modelId="{19D7B160-7002-4795-88F4-5033650F3471}" srcId="{B26EE44D-377F-4F86-9FBA-AE616FA086BD}" destId="{B923116B-2811-4BA8-BDE6-5EF519BA489F}" srcOrd="3" destOrd="0" parTransId="{0CD3F9E9-A7BE-41A8-81C3-314F2AD1434C}" sibTransId="{2E77AC29-E31C-45DC-BCFD-90EEEE3E61D1}"/>
    <dgm:cxn modelId="{3DFBCF6B-8459-45E3-82FA-B9C0754F23BD}" type="presOf" srcId="{B923116B-2811-4BA8-BDE6-5EF519BA489F}" destId="{211F6A47-DA82-40CC-96FF-C17E0E81EEBC}" srcOrd="0" destOrd="0" presId="urn:microsoft.com/office/officeart/2008/layout/HorizontalMultiLevelHierarchy"/>
    <dgm:cxn modelId="{78C1017E-DB0B-4FE3-B658-268F13B78A82}" srcId="{B26EE44D-377F-4F86-9FBA-AE616FA086BD}" destId="{8ABE6E08-3A18-4314-A9E3-1119731CF670}" srcOrd="0" destOrd="0" parTransId="{A462C48F-495B-4910-94C6-B82E95028C08}" sibTransId="{07AA615D-3A43-40B8-B537-4088E26E04DA}"/>
    <dgm:cxn modelId="{C0FF28A0-5E95-4A36-9811-D30EFECF0C6F}" type="presOf" srcId="{E7E974F3-04B3-47F7-8205-F510D83B4EA0}" destId="{2809AF08-C93E-4668-BAA9-79B386FFDD18}" srcOrd="0" destOrd="0" presId="urn:microsoft.com/office/officeart/2008/layout/HorizontalMultiLevelHierarchy"/>
    <dgm:cxn modelId="{0EF3E5AF-8484-42B7-BBB6-9FFC0BCDAE11}" type="presOf" srcId="{0CD3F9E9-A7BE-41A8-81C3-314F2AD1434C}" destId="{3A86117A-4598-40C3-A59E-CB25561B7B91}" srcOrd="0" destOrd="0" presId="urn:microsoft.com/office/officeart/2008/layout/HorizontalMultiLevelHierarchy"/>
    <dgm:cxn modelId="{897084B2-2EE0-4D28-8403-5972BD32C5CF}" type="presOf" srcId="{A462C48F-495B-4910-94C6-B82E95028C08}" destId="{2CB5DDD4-7A10-484A-BDD6-000DC237A28F}" srcOrd="0" destOrd="0" presId="urn:microsoft.com/office/officeart/2008/layout/HorizontalMultiLevelHierarchy"/>
    <dgm:cxn modelId="{E646D6BF-9A55-4984-B6F1-4B939CBF9754}" type="presOf" srcId="{E7E974F3-04B3-47F7-8205-F510D83B4EA0}" destId="{89C3843B-B414-49F3-9B45-19FECC856117}" srcOrd="1" destOrd="0" presId="urn:microsoft.com/office/officeart/2008/layout/HorizontalMultiLevelHierarchy"/>
    <dgm:cxn modelId="{DB1BCCC6-9F85-40C6-836F-B4E8683180FA}" srcId="{B26EE44D-377F-4F86-9FBA-AE616FA086BD}" destId="{672FE8A9-D55E-4A6B-A263-1BC395926233}" srcOrd="1" destOrd="0" parTransId="{E7E974F3-04B3-47F7-8205-F510D83B4EA0}" sibTransId="{3956CC40-D889-46AF-AC5E-F9D463273EBC}"/>
    <dgm:cxn modelId="{C62ADFCC-B46C-4CC6-A8DB-6881F090FA17}" type="presOf" srcId="{EB45AB2E-6D0A-446D-BB45-D2D13FD8E145}" destId="{3E01BE90-2D7E-4CE7-A14B-7F6F453B710E}" srcOrd="0" destOrd="0" presId="urn:microsoft.com/office/officeart/2008/layout/HorizontalMultiLevelHierarchy"/>
    <dgm:cxn modelId="{3C458BDB-4E6E-4AE8-84D8-F321812FA984}" type="presOf" srcId="{EB45AB2E-6D0A-446D-BB45-D2D13FD8E145}" destId="{227CEA65-C574-43BA-88E4-E71BBA53EE09}" srcOrd="1" destOrd="0" presId="urn:microsoft.com/office/officeart/2008/layout/HorizontalMultiLevelHierarchy"/>
    <dgm:cxn modelId="{3D8407FB-A606-45C9-BB87-F37DD5773781}" type="presOf" srcId="{A462C48F-495B-4910-94C6-B82E95028C08}" destId="{D1B1A4D7-36E7-4B73-A202-CD2AC803A2B3}" srcOrd="1" destOrd="0" presId="urn:microsoft.com/office/officeart/2008/layout/HorizontalMultiLevelHierarchy"/>
    <dgm:cxn modelId="{5877C9FC-ADA7-4028-AE1E-FA1FCE59A8BC}" type="presOf" srcId="{DAD6AA7B-1F42-406A-8391-CA8C142BF46F}" destId="{678BE2FA-621F-4AA5-9D21-7235F06119D1}" srcOrd="0" destOrd="0" presId="urn:microsoft.com/office/officeart/2008/layout/HorizontalMultiLevelHierarchy"/>
    <dgm:cxn modelId="{84AD6F29-D9DF-4270-8D70-02DAF8050C46}" type="presParOf" srcId="{D146365C-E31A-48FF-9B75-0AD16A1B4793}" destId="{2A03DDF9-BF9D-48B9-A8FD-D4A36171D9F9}" srcOrd="0" destOrd="0" presId="urn:microsoft.com/office/officeart/2008/layout/HorizontalMultiLevelHierarchy"/>
    <dgm:cxn modelId="{A194ED7E-9EE2-4FBB-8293-96081B903E6C}" type="presParOf" srcId="{2A03DDF9-BF9D-48B9-A8FD-D4A36171D9F9}" destId="{33DEA898-D06D-4A5F-9606-47B7381C9C18}" srcOrd="0" destOrd="0" presId="urn:microsoft.com/office/officeart/2008/layout/HorizontalMultiLevelHierarchy"/>
    <dgm:cxn modelId="{0D3756AD-14B0-4E0B-BE6D-CE9B0E0BB6F5}" type="presParOf" srcId="{2A03DDF9-BF9D-48B9-A8FD-D4A36171D9F9}" destId="{BF73D24E-765F-4A4F-9DC7-331EA9039E08}" srcOrd="1" destOrd="0" presId="urn:microsoft.com/office/officeart/2008/layout/HorizontalMultiLevelHierarchy"/>
    <dgm:cxn modelId="{D7493F73-2456-4A23-983B-24139086C743}" type="presParOf" srcId="{BF73D24E-765F-4A4F-9DC7-331EA9039E08}" destId="{2CB5DDD4-7A10-484A-BDD6-000DC237A28F}" srcOrd="0" destOrd="0" presId="urn:microsoft.com/office/officeart/2008/layout/HorizontalMultiLevelHierarchy"/>
    <dgm:cxn modelId="{EE133C4E-CE30-45EE-9936-A9714EF382B7}" type="presParOf" srcId="{2CB5DDD4-7A10-484A-BDD6-000DC237A28F}" destId="{D1B1A4D7-36E7-4B73-A202-CD2AC803A2B3}" srcOrd="0" destOrd="0" presId="urn:microsoft.com/office/officeart/2008/layout/HorizontalMultiLevelHierarchy"/>
    <dgm:cxn modelId="{08D04DCD-A02F-477C-A12E-FB0DD5EA3306}" type="presParOf" srcId="{BF73D24E-765F-4A4F-9DC7-331EA9039E08}" destId="{45AF5221-01AC-460A-A29D-6CC37E2A37E6}" srcOrd="1" destOrd="0" presId="urn:microsoft.com/office/officeart/2008/layout/HorizontalMultiLevelHierarchy"/>
    <dgm:cxn modelId="{223FEE43-183B-4E20-89CE-973166236496}" type="presParOf" srcId="{45AF5221-01AC-460A-A29D-6CC37E2A37E6}" destId="{17C37E13-0051-4473-A80A-6CEF7C53D578}" srcOrd="0" destOrd="0" presId="urn:microsoft.com/office/officeart/2008/layout/HorizontalMultiLevelHierarchy"/>
    <dgm:cxn modelId="{AAAC0C93-A447-46BC-AD05-21DDB451F016}" type="presParOf" srcId="{45AF5221-01AC-460A-A29D-6CC37E2A37E6}" destId="{31E4CB64-6E69-4E0F-AF4F-7777F80DBEFD}" srcOrd="1" destOrd="0" presId="urn:microsoft.com/office/officeart/2008/layout/HorizontalMultiLevelHierarchy"/>
    <dgm:cxn modelId="{86EA199D-EFAA-4EB8-AA85-206F0C38BCF9}" type="presParOf" srcId="{BF73D24E-765F-4A4F-9DC7-331EA9039E08}" destId="{2809AF08-C93E-4668-BAA9-79B386FFDD18}" srcOrd="2" destOrd="0" presId="urn:microsoft.com/office/officeart/2008/layout/HorizontalMultiLevelHierarchy"/>
    <dgm:cxn modelId="{0110C7CF-88D7-4D77-A910-3D1AA735399D}" type="presParOf" srcId="{2809AF08-C93E-4668-BAA9-79B386FFDD18}" destId="{89C3843B-B414-49F3-9B45-19FECC856117}" srcOrd="0" destOrd="0" presId="urn:microsoft.com/office/officeart/2008/layout/HorizontalMultiLevelHierarchy"/>
    <dgm:cxn modelId="{075644A6-AEEB-4C15-AA9F-204D02E51B21}" type="presParOf" srcId="{BF73D24E-765F-4A4F-9DC7-331EA9039E08}" destId="{374610B4-341A-44B6-8C5B-C368A7A0A872}" srcOrd="3" destOrd="0" presId="urn:microsoft.com/office/officeart/2008/layout/HorizontalMultiLevelHierarchy"/>
    <dgm:cxn modelId="{DA526E74-D736-4AB9-A93C-6EB4E4E113AC}" type="presParOf" srcId="{374610B4-341A-44B6-8C5B-C368A7A0A872}" destId="{E6FBE762-C13E-4DE9-A8C3-FB36BC86BBF6}" srcOrd="0" destOrd="0" presId="urn:microsoft.com/office/officeart/2008/layout/HorizontalMultiLevelHierarchy"/>
    <dgm:cxn modelId="{DD489E77-F19B-45FB-A948-2A06ECE84E36}" type="presParOf" srcId="{374610B4-341A-44B6-8C5B-C368A7A0A872}" destId="{4C9A15AB-5390-4531-81BB-F0B5EECAEB74}" srcOrd="1" destOrd="0" presId="urn:microsoft.com/office/officeart/2008/layout/HorizontalMultiLevelHierarchy"/>
    <dgm:cxn modelId="{B1FB537A-2779-4B33-BD8B-AE45FD8E2791}" type="presParOf" srcId="{BF73D24E-765F-4A4F-9DC7-331EA9039E08}" destId="{3E01BE90-2D7E-4CE7-A14B-7F6F453B710E}" srcOrd="4" destOrd="0" presId="urn:microsoft.com/office/officeart/2008/layout/HorizontalMultiLevelHierarchy"/>
    <dgm:cxn modelId="{B3F862BA-7262-4C42-B71C-BBFC3B10E421}" type="presParOf" srcId="{3E01BE90-2D7E-4CE7-A14B-7F6F453B710E}" destId="{227CEA65-C574-43BA-88E4-E71BBA53EE09}" srcOrd="0" destOrd="0" presId="urn:microsoft.com/office/officeart/2008/layout/HorizontalMultiLevelHierarchy"/>
    <dgm:cxn modelId="{3C96981E-603A-4268-A7BB-3D46D5550497}" type="presParOf" srcId="{BF73D24E-765F-4A4F-9DC7-331EA9039E08}" destId="{9D100F6C-762B-44A3-9BCC-12916C3BF752}" srcOrd="5" destOrd="0" presId="urn:microsoft.com/office/officeart/2008/layout/HorizontalMultiLevelHierarchy"/>
    <dgm:cxn modelId="{E21B8DA2-E163-438B-BD26-029982C82F9A}" type="presParOf" srcId="{9D100F6C-762B-44A3-9BCC-12916C3BF752}" destId="{678BE2FA-621F-4AA5-9D21-7235F06119D1}" srcOrd="0" destOrd="0" presId="urn:microsoft.com/office/officeart/2008/layout/HorizontalMultiLevelHierarchy"/>
    <dgm:cxn modelId="{4351E9DC-DEEE-4EC0-94B6-B283148E460B}" type="presParOf" srcId="{9D100F6C-762B-44A3-9BCC-12916C3BF752}" destId="{811036C5-C212-4541-AEF9-E99301BE43CB}" srcOrd="1" destOrd="0" presId="urn:microsoft.com/office/officeart/2008/layout/HorizontalMultiLevelHierarchy"/>
    <dgm:cxn modelId="{CC98CF53-7ECC-44BF-875C-7E598008663C}" type="presParOf" srcId="{BF73D24E-765F-4A4F-9DC7-331EA9039E08}" destId="{3A86117A-4598-40C3-A59E-CB25561B7B91}" srcOrd="6" destOrd="0" presId="urn:microsoft.com/office/officeart/2008/layout/HorizontalMultiLevelHierarchy"/>
    <dgm:cxn modelId="{50127088-7688-4373-A341-6FB2204439D0}" type="presParOf" srcId="{3A86117A-4598-40C3-A59E-CB25561B7B91}" destId="{7D9D128E-8770-4CD3-99D5-52FB85DBC4DB}" srcOrd="0" destOrd="0" presId="urn:microsoft.com/office/officeart/2008/layout/HorizontalMultiLevelHierarchy"/>
    <dgm:cxn modelId="{9E6F9D92-0E98-428A-A9E0-EB912C79AE8A}" type="presParOf" srcId="{BF73D24E-765F-4A4F-9DC7-331EA9039E08}" destId="{E6CF9404-73C9-4F1A-8E0D-C99C28979FA6}" srcOrd="7" destOrd="0" presId="urn:microsoft.com/office/officeart/2008/layout/HorizontalMultiLevelHierarchy"/>
    <dgm:cxn modelId="{F2948473-C4C8-49DF-88B1-0CF8B9881DDD}" type="presParOf" srcId="{E6CF9404-73C9-4F1A-8E0D-C99C28979FA6}" destId="{211F6A47-DA82-40CC-96FF-C17E0E81EEBC}" srcOrd="0" destOrd="0" presId="urn:microsoft.com/office/officeart/2008/layout/HorizontalMultiLevelHierarchy"/>
    <dgm:cxn modelId="{8EF2B436-1F6D-44B4-8BB0-36C7F12D1152}" type="presParOf" srcId="{E6CF9404-73C9-4F1A-8E0D-C99C28979FA6}" destId="{7AD88EE2-8FA6-4A5E-9EDF-57F07F61A0AE}"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8A21D53-DD19-4D46-B2FC-11592A55B19F}" type="doc">
      <dgm:prSet loTypeId="urn:microsoft.com/office/officeart/2009/3/layout/StepUpProcess" loCatId="process" qsTypeId="urn:microsoft.com/office/officeart/2005/8/quickstyle/simple5" qsCatId="simple" csTypeId="urn:microsoft.com/office/officeart/2005/8/colors/colorful4" csCatId="colorful" phldr="1"/>
      <dgm:spPr/>
      <dgm:t>
        <a:bodyPr/>
        <a:lstStyle/>
        <a:p>
          <a:endParaRPr lang="tr-TR"/>
        </a:p>
      </dgm:t>
    </dgm:pt>
    <dgm:pt modelId="{C7F8A913-6FE7-453B-867E-9EE94C61B688}">
      <dgm:prSet phldrT="[Metin]"/>
      <dgm:spPr/>
      <dgm:t>
        <a:bodyPr/>
        <a:lstStyle/>
        <a:p>
          <a:r>
            <a:rPr lang="tr-TR" b="1" dirty="0"/>
            <a:t>Uygun Veri Miktarının Arttırılması</a:t>
          </a:r>
        </a:p>
      </dgm:t>
    </dgm:pt>
    <dgm:pt modelId="{DD6F6C41-3E16-4C7F-90FF-1B481DED5AAE}" type="parTrans" cxnId="{2ECF871E-3B84-42BF-8DA6-5961B2B0863B}">
      <dgm:prSet/>
      <dgm:spPr/>
      <dgm:t>
        <a:bodyPr/>
        <a:lstStyle/>
        <a:p>
          <a:endParaRPr lang="tr-TR" b="1"/>
        </a:p>
      </dgm:t>
    </dgm:pt>
    <dgm:pt modelId="{1ABCA484-FBE8-4D1A-B1FD-29FA40591861}" type="sibTrans" cxnId="{2ECF871E-3B84-42BF-8DA6-5961B2B0863B}">
      <dgm:prSet/>
      <dgm:spPr/>
      <dgm:t>
        <a:bodyPr/>
        <a:lstStyle/>
        <a:p>
          <a:endParaRPr lang="tr-TR" b="1"/>
        </a:p>
      </dgm:t>
    </dgm:pt>
    <dgm:pt modelId="{67345CBE-A583-4DBA-8CBD-23AF6EC7792C}">
      <dgm:prSet phldrT="[Metin]"/>
      <dgm:spPr/>
      <dgm:t>
        <a:bodyPr/>
        <a:lstStyle/>
        <a:p>
          <a:r>
            <a:rPr lang="tr-TR" b="1" dirty="0"/>
            <a:t>Proje Bazında Özelleştirilmiş Varlık İsim Çıkarımı Modeli</a:t>
          </a:r>
        </a:p>
      </dgm:t>
    </dgm:pt>
    <dgm:pt modelId="{97E952AC-1B81-4D32-9D67-F3C9DB51C2ED}" type="parTrans" cxnId="{DAE2B161-918C-47FA-AB7C-84B72E938106}">
      <dgm:prSet/>
      <dgm:spPr/>
      <dgm:t>
        <a:bodyPr/>
        <a:lstStyle/>
        <a:p>
          <a:endParaRPr lang="tr-TR" b="1"/>
        </a:p>
      </dgm:t>
    </dgm:pt>
    <dgm:pt modelId="{A9D121CF-AECE-4606-A653-F18415CB8F26}" type="sibTrans" cxnId="{DAE2B161-918C-47FA-AB7C-84B72E938106}">
      <dgm:prSet/>
      <dgm:spPr/>
      <dgm:t>
        <a:bodyPr/>
        <a:lstStyle/>
        <a:p>
          <a:endParaRPr lang="tr-TR" b="1"/>
        </a:p>
      </dgm:t>
    </dgm:pt>
    <dgm:pt modelId="{DD0108C5-028F-4930-A218-5CC9892A1F4C}">
      <dgm:prSet phldrT="[Metin]"/>
      <dgm:spPr/>
      <dgm:t>
        <a:bodyPr/>
        <a:lstStyle/>
        <a:p>
          <a:r>
            <a:rPr lang="tr-TR" b="1" dirty="0"/>
            <a:t>İkilik (C</a:t>
          </a:r>
          <a:r>
            <a:rPr lang="tr-TR" b="1" i="0" dirty="0"/>
            <a:t>onflict</a:t>
          </a:r>
          <a:r>
            <a:rPr lang="tr-TR" b="1" dirty="0"/>
            <a:t>) Durumlarındaki Davranış Geliştirmeleri</a:t>
          </a:r>
        </a:p>
      </dgm:t>
    </dgm:pt>
    <dgm:pt modelId="{ADCB914D-567F-4805-B3FD-FD1BB6DF3C83}" type="parTrans" cxnId="{B14FD9BD-18BC-4C3A-9775-D42AEAC593B3}">
      <dgm:prSet/>
      <dgm:spPr/>
      <dgm:t>
        <a:bodyPr/>
        <a:lstStyle/>
        <a:p>
          <a:endParaRPr lang="tr-TR" b="1"/>
        </a:p>
      </dgm:t>
    </dgm:pt>
    <dgm:pt modelId="{4168EB27-EBC5-4BD4-AC53-3F5CFBC67A7A}" type="sibTrans" cxnId="{B14FD9BD-18BC-4C3A-9775-D42AEAC593B3}">
      <dgm:prSet/>
      <dgm:spPr/>
      <dgm:t>
        <a:bodyPr/>
        <a:lstStyle/>
        <a:p>
          <a:endParaRPr lang="tr-TR" b="1"/>
        </a:p>
      </dgm:t>
    </dgm:pt>
    <dgm:pt modelId="{767CC773-B3F7-40BF-880B-A727DD5071F6}">
      <dgm:prSet phldrT="[Metin]"/>
      <dgm:spPr/>
      <dgm:t>
        <a:bodyPr/>
        <a:lstStyle/>
        <a:p>
          <a:r>
            <a:rPr lang="tr-TR" b="1" dirty="0"/>
            <a:t>Çoklu Diller Üzerinde Performans İyileştirmeleri</a:t>
          </a:r>
        </a:p>
      </dgm:t>
    </dgm:pt>
    <dgm:pt modelId="{E9FA6670-BFA3-4F04-889D-227AF5EAB298}" type="parTrans" cxnId="{8E41AC9F-CC22-475C-B653-7FEFBE5481D1}">
      <dgm:prSet/>
      <dgm:spPr/>
      <dgm:t>
        <a:bodyPr/>
        <a:lstStyle/>
        <a:p>
          <a:endParaRPr lang="tr-TR" b="1"/>
        </a:p>
      </dgm:t>
    </dgm:pt>
    <dgm:pt modelId="{F0D710B0-66A9-4FC5-BC7B-D254E4B15E7F}" type="sibTrans" cxnId="{8E41AC9F-CC22-475C-B653-7FEFBE5481D1}">
      <dgm:prSet/>
      <dgm:spPr/>
      <dgm:t>
        <a:bodyPr/>
        <a:lstStyle/>
        <a:p>
          <a:endParaRPr lang="tr-TR" b="1"/>
        </a:p>
      </dgm:t>
    </dgm:pt>
    <dgm:pt modelId="{68BDC6B6-8CCA-4B3E-A986-8B6732DB477D}">
      <dgm:prSet phldrT="[Metin]"/>
      <dgm:spPr/>
      <dgm:t>
        <a:bodyPr/>
        <a:lstStyle/>
        <a:p>
          <a:r>
            <a:rPr lang="tr-TR" b="1" dirty="0"/>
            <a:t>Ticarileşme</a:t>
          </a:r>
        </a:p>
      </dgm:t>
    </dgm:pt>
    <dgm:pt modelId="{5493A879-BF88-408C-9659-6749E9B79886}" type="parTrans" cxnId="{F9AF9C68-2D1D-42B7-A4CF-13BE5366F06C}">
      <dgm:prSet/>
      <dgm:spPr/>
      <dgm:t>
        <a:bodyPr/>
        <a:lstStyle/>
        <a:p>
          <a:endParaRPr lang="tr-TR" b="1"/>
        </a:p>
      </dgm:t>
    </dgm:pt>
    <dgm:pt modelId="{53FDBFC6-E06A-4758-8118-BF44813D6D90}" type="sibTrans" cxnId="{F9AF9C68-2D1D-42B7-A4CF-13BE5366F06C}">
      <dgm:prSet/>
      <dgm:spPr/>
      <dgm:t>
        <a:bodyPr/>
        <a:lstStyle/>
        <a:p>
          <a:endParaRPr lang="tr-TR" b="1"/>
        </a:p>
      </dgm:t>
    </dgm:pt>
    <dgm:pt modelId="{86C852D8-FFAA-45D6-BB00-54C5449B8E14}" type="pres">
      <dgm:prSet presAssocID="{08A21D53-DD19-4D46-B2FC-11592A55B19F}" presName="rootnode" presStyleCnt="0">
        <dgm:presLayoutVars>
          <dgm:chMax/>
          <dgm:chPref/>
          <dgm:dir/>
          <dgm:animLvl val="lvl"/>
        </dgm:presLayoutVars>
      </dgm:prSet>
      <dgm:spPr/>
    </dgm:pt>
    <dgm:pt modelId="{D59C307F-F7C7-4EB0-BF7C-4A1E25708E13}" type="pres">
      <dgm:prSet presAssocID="{C7F8A913-6FE7-453B-867E-9EE94C61B688}" presName="composite" presStyleCnt="0"/>
      <dgm:spPr/>
    </dgm:pt>
    <dgm:pt modelId="{C580362A-5CE4-4B6D-B71C-2B33F8B4BC20}" type="pres">
      <dgm:prSet presAssocID="{C7F8A913-6FE7-453B-867E-9EE94C61B688}" presName="LShape" presStyleLbl="alignNode1" presStyleIdx="0" presStyleCnt="9"/>
      <dgm:spPr/>
    </dgm:pt>
    <dgm:pt modelId="{F0FD25D4-9759-40CE-BBCC-CDEAA03ECA25}" type="pres">
      <dgm:prSet presAssocID="{C7F8A913-6FE7-453B-867E-9EE94C61B688}" presName="ParentText" presStyleLbl="revTx" presStyleIdx="0" presStyleCnt="5">
        <dgm:presLayoutVars>
          <dgm:chMax val="0"/>
          <dgm:chPref val="0"/>
          <dgm:bulletEnabled val="1"/>
        </dgm:presLayoutVars>
      </dgm:prSet>
      <dgm:spPr/>
    </dgm:pt>
    <dgm:pt modelId="{C32E2246-D0DC-4669-A658-6D17D96FD224}" type="pres">
      <dgm:prSet presAssocID="{C7F8A913-6FE7-453B-867E-9EE94C61B688}" presName="Triangle" presStyleLbl="alignNode1" presStyleIdx="1" presStyleCnt="9"/>
      <dgm:spPr/>
    </dgm:pt>
    <dgm:pt modelId="{344C2A51-F93D-4F73-8CE5-06364C5ECECF}" type="pres">
      <dgm:prSet presAssocID="{1ABCA484-FBE8-4D1A-B1FD-29FA40591861}" presName="sibTrans" presStyleCnt="0"/>
      <dgm:spPr/>
    </dgm:pt>
    <dgm:pt modelId="{0AF9C518-33CA-4720-91F5-B728375F0978}" type="pres">
      <dgm:prSet presAssocID="{1ABCA484-FBE8-4D1A-B1FD-29FA40591861}" presName="space" presStyleCnt="0"/>
      <dgm:spPr/>
    </dgm:pt>
    <dgm:pt modelId="{CF40BED7-190B-42A7-8910-5D1AC0BFCAAD}" type="pres">
      <dgm:prSet presAssocID="{67345CBE-A583-4DBA-8CBD-23AF6EC7792C}" presName="composite" presStyleCnt="0"/>
      <dgm:spPr/>
    </dgm:pt>
    <dgm:pt modelId="{871BDF76-BE31-47B3-AE69-69CC7F5E8AB5}" type="pres">
      <dgm:prSet presAssocID="{67345CBE-A583-4DBA-8CBD-23AF6EC7792C}" presName="LShape" presStyleLbl="alignNode1" presStyleIdx="2" presStyleCnt="9"/>
      <dgm:spPr/>
    </dgm:pt>
    <dgm:pt modelId="{38099E28-B901-4CFE-875F-269EBECE534D}" type="pres">
      <dgm:prSet presAssocID="{67345CBE-A583-4DBA-8CBD-23AF6EC7792C}" presName="ParentText" presStyleLbl="revTx" presStyleIdx="1" presStyleCnt="5">
        <dgm:presLayoutVars>
          <dgm:chMax val="0"/>
          <dgm:chPref val="0"/>
          <dgm:bulletEnabled val="1"/>
        </dgm:presLayoutVars>
      </dgm:prSet>
      <dgm:spPr/>
    </dgm:pt>
    <dgm:pt modelId="{AD3FE0D2-4C45-450E-97D5-5625D2AC50EE}" type="pres">
      <dgm:prSet presAssocID="{67345CBE-A583-4DBA-8CBD-23AF6EC7792C}" presName="Triangle" presStyleLbl="alignNode1" presStyleIdx="3" presStyleCnt="9"/>
      <dgm:spPr/>
    </dgm:pt>
    <dgm:pt modelId="{9C25B4AB-D6F9-429A-9FD5-DB0CA5A7F51C}" type="pres">
      <dgm:prSet presAssocID="{A9D121CF-AECE-4606-A653-F18415CB8F26}" presName="sibTrans" presStyleCnt="0"/>
      <dgm:spPr/>
    </dgm:pt>
    <dgm:pt modelId="{21E41129-3FFA-4793-BA23-3E60B106A075}" type="pres">
      <dgm:prSet presAssocID="{A9D121CF-AECE-4606-A653-F18415CB8F26}" presName="space" presStyleCnt="0"/>
      <dgm:spPr/>
    </dgm:pt>
    <dgm:pt modelId="{4A0B6D78-046E-457F-89C5-6E3A7E56B63C}" type="pres">
      <dgm:prSet presAssocID="{DD0108C5-028F-4930-A218-5CC9892A1F4C}" presName="composite" presStyleCnt="0"/>
      <dgm:spPr/>
    </dgm:pt>
    <dgm:pt modelId="{A389601A-50C2-494A-BA90-977302BFD75D}" type="pres">
      <dgm:prSet presAssocID="{DD0108C5-028F-4930-A218-5CC9892A1F4C}" presName="LShape" presStyleLbl="alignNode1" presStyleIdx="4" presStyleCnt="9"/>
      <dgm:spPr/>
    </dgm:pt>
    <dgm:pt modelId="{2AE9727B-371F-43DA-91F0-B86D18D8A411}" type="pres">
      <dgm:prSet presAssocID="{DD0108C5-028F-4930-A218-5CC9892A1F4C}" presName="ParentText" presStyleLbl="revTx" presStyleIdx="2" presStyleCnt="5">
        <dgm:presLayoutVars>
          <dgm:chMax val="0"/>
          <dgm:chPref val="0"/>
          <dgm:bulletEnabled val="1"/>
        </dgm:presLayoutVars>
      </dgm:prSet>
      <dgm:spPr/>
    </dgm:pt>
    <dgm:pt modelId="{9448AFB7-D3AC-4F0D-8184-E31D980A8FA2}" type="pres">
      <dgm:prSet presAssocID="{DD0108C5-028F-4930-A218-5CC9892A1F4C}" presName="Triangle" presStyleLbl="alignNode1" presStyleIdx="5" presStyleCnt="9"/>
      <dgm:spPr/>
    </dgm:pt>
    <dgm:pt modelId="{E47EB0A2-4BC3-48A2-A330-90891CCCB721}" type="pres">
      <dgm:prSet presAssocID="{4168EB27-EBC5-4BD4-AC53-3F5CFBC67A7A}" presName="sibTrans" presStyleCnt="0"/>
      <dgm:spPr/>
    </dgm:pt>
    <dgm:pt modelId="{A4D04004-8520-475A-A204-B1399DE6120F}" type="pres">
      <dgm:prSet presAssocID="{4168EB27-EBC5-4BD4-AC53-3F5CFBC67A7A}" presName="space" presStyleCnt="0"/>
      <dgm:spPr/>
    </dgm:pt>
    <dgm:pt modelId="{2F10AABF-6AA1-4608-8648-8415FB8ABEF1}" type="pres">
      <dgm:prSet presAssocID="{767CC773-B3F7-40BF-880B-A727DD5071F6}" presName="composite" presStyleCnt="0"/>
      <dgm:spPr/>
    </dgm:pt>
    <dgm:pt modelId="{96E2B9DD-7923-4175-8E64-82C58DA8C9B7}" type="pres">
      <dgm:prSet presAssocID="{767CC773-B3F7-40BF-880B-A727DD5071F6}" presName="LShape" presStyleLbl="alignNode1" presStyleIdx="6" presStyleCnt="9"/>
      <dgm:spPr/>
    </dgm:pt>
    <dgm:pt modelId="{1977F405-E032-4340-AA08-5F1F6F51E4BA}" type="pres">
      <dgm:prSet presAssocID="{767CC773-B3F7-40BF-880B-A727DD5071F6}" presName="ParentText" presStyleLbl="revTx" presStyleIdx="3" presStyleCnt="5">
        <dgm:presLayoutVars>
          <dgm:chMax val="0"/>
          <dgm:chPref val="0"/>
          <dgm:bulletEnabled val="1"/>
        </dgm:presLayoutVars>
      </dgm:prSet>
      <dgm:spPr/>
    </dgm:pt>
    <dgm:pt modelId="{AD2177E3-649E-4236-BDD5-638EA53B376C}" type="pres">
      <dgm:prSet presAssocID="{767CC773-B3F7-40BF-880B-A727DD5071F6}" presName="Triangle" presStyleLbl="alignNode1" presStyleIdx="7" presStyleCnt="9"/>
      <dgm:spPr/>
    </dgm:pt>
    <dgm:pt modelId="{B63E4DBC-BE19-481C-B56F-BE0C957137A4}" type="pres">
      <dgm:prSet presAssocID="{F0D710B0-66A9-4FC5-BC7B-D254E4B15E7F}" presName="sibTrans" presStyleCnt="0"/>
      <dgm:spPr/>
    </dgm:pt>
    <dgm:pt modelId="{D6873832-3F52-46B1-9554-149A703CE2B1}" type="pres">
      <dgm:prSet presAssocID="{F0D710B0-66A9-4FC5-BC7B-D254E4B15E7F}" presName="space" presStyleCnt="0"/>
      <dgm:spPr/>
    </dgm:pt>
    <dgm:pt modelId="{40BEBDD1-949B-43F4-8B24-758D9A01A28D}" type="pres">
      <dgm:prSet presAssocID="{68BDC6B6-8CCA-4B3E-A986-8B6732DB477D}" presName="composite" presStyleCnt="0"/>
      <dgm:spPr/>
    </dgm:pt>
    <dgm:pt modelId="{452447AF-6D02-41E6-998E-5E7421AC4C69}" type="pres">
      <dgm:prSet presAssocID="{68BDC6B6-8CCA-4B3E-A986-8B6732DB477D}" presName="LShape" presStyleLbl="alignNode1" presStyleIdx="8" presStyleCnt="9"/>
      <dgm:spPr/>
    </dgm:pt>
    <dgm:pt modelId="{FF6A87B3-58EF-470B-A398-3EC4AC7D77A6}" type="pres">
      <dgm:prSet presAssocID="{68BDC6B6-8CCA-4B3E-A986-8B6732DB477D}" presName="ParentText" presStyleLbl="revTx" presStyleIdx="4" presStyleCnt="5">
        <dgm:presLayoutVars>
          <dgm:chMax val="0"/>
          <dgm:chPref val="0"/>
          <dgm:bulletEnabled val="1"/>
        </dgm:presLayoutVars>
      </dgm:prSet>
      <dgm:spPr/>
    </dgm:pt>
  </dgm:ptLst>
  <dgm:cxnLst>
    <dgm:cxn modelId="{E01FAD05-1F9A-4325-A53F-4AF463A5247E}" type="presOf" srcId="{C7F8A913-6FE7-453B-867E-9EE94C61B688}" destId="{F0FD25D4-9759-40CE-BBCC-CDEAA03ECA25}" srcOrd="0" destOrd="0" presId="urn:microsoft.com/office/officeart/2009/3/layout/StepUpProcess"/>
    <dgm:cxn modelId="{2ECF871E-3B84-42BF-8DA6-5961B2B0863B}" srcId="{08A21D53-DD19-4D46-B2FC-11592A55B19F}" destId="{C7F8A913-6FE7-453B-867E-9EE94C61B688}" srcOrd="0" destOrd="0" parTransId="{DD6F6C41-3E16-4C7F-90FF-1B481DED5AAE}" sibTransId="{1ABCA484-FBE8-4D1A-B1FD-29FA40591861}"/>
    <dgm:cxn modelId="{DAE2B161-918C-47FA-AB7C-84B72E938106}" srcId="{08A21D53-DD19-4D46-B2FC-11592A55B19F}" destId="{67345CBE-A583-4DBA-8CBD-23AF6EC7792C}" srcOrd="1" destOrd="0" parTransId="{97E952AC-1B81-4D32-9D67-F3C9DB51C2ED}" sibTransId="{A9D121CF-AECE-4606-A653-F18415CB8F26}"/>
    <dgm:cxn modelId="{F9AF9C68-2D1D-42B7-A4CF-13BE5366F06C}" srcId="{08A21D53-DD19-4D46-B2FC-11592A55B19F}" destId="{68BDC6B6-8CCA-4B3E-A986-8B6732DB477D}" srcOrd="4" destOrd="0" parTransId="{5493A879-BF88-408C-9659-6749E9B79886}" sibTransId="{53FDBFC6-E06A-4758-8118-BF44813D6D90}"/>
    <dgm:cxn modelId="{0A3A1093-9681-4532-B6B5-3CFF650125B7}" type="presOf" srcId="{DD0108C5-028F-4930-A218-5CC9892A1F4C}" destId="{2AE9727B-371F-43DA-91F0-B86D18D8A411}" srcOrd="0" destOrd="0" presId="urn:microsoft.com/office/officeart/2009/3/layout/StepUpProcess"/>
    <dgm:cxn modelId="{8E41AC9F-CC22-475C-B653-7FEFBE5481D1}" srcId="{08A21D53-DD19-4D46-B2FC-11592A55B19F}" destId="{767CC773-B3F7-40BF-880B-A727DD5071F6}" srcOrd="3" destOrd="0" parTransId="{E9FA6670-BFA3-4F04-889D-227AF5EAB298}" sibTransId="{F0D710B0-66A9-4FC5-BC7B-D254E4B15E7F}"/>
    <dgm:cxn modelId="{D353FCB4-4418-43DE-A7D3-2555879D1097}" type="presOf" srcId="{767CC773-B3F7-40BF-880B-A727DD5071F6}" destId="{1977F405-E032-4340-AA08-5F1F6F51E4BA}" srcOrd="0" destOrd="0" presId="urn:microsoft.com/office/officeart/2009/3/layout/StepUpProcess"/>
    <dgm:cxn modelId="{4F72CCB7-0EEC-434D-AE59-B175A6305E95}" type="presOf" srcId="{68BDC6B6-8CCA-4B3E-A986-8B6732DB477D}" destId="{FF6A87B3-58EF-470B-A398-3EC4AC7D77A6}" srcOrd="0" destOrd="0" presId="urn:microsoft.com/office/officeart/2009/3/layout/StepUpProcess"/>
    <dgm:cxn modelId="{B14FD9BD-18BC-4C3A-9775-D42AEAC593B3}" srcId="{08A21D53-DD19-4D46-B2FC-11592A55B19F}" destId="{DD0108C5-028F-4930-A218-5CC9892A1F4C}" srcOrd="2" destOrd="0" parTransId="{ADCB914D-567F-4805-B3FD-FD1BB6DF3C83}" sibTransId="{4168EB27-EBC5-4BD4-AC53-3F5CFBC67A7A}"/>
    <dgm:cxn modelId="{F56894C7-2E96-43FB-8F68-C9214E8F2975}" type="presOf" srcId="{67345CBE-A583-4DBA-8CBD-23AF6EC7792C}" destId="{38099E28-B901-4CFE-875F-269EBECE534D}" srcOrd="0" destOrd="0" presId="urn:microsoft.com/office/officeart/2009/3/layout/StepUpProcess"/>
    <dgm:cxn modelId="{F62206FF-89B3-4F44-80F3-0FFFA163F5C2}" type="presOf" srcId="{08A21D53-DD19-4D46-B2FC-11592A55B19F}" destId="{86C852D8-FFAA-45D6-BB00-54C5449B8E14}" srcOrd="0" destOrd="0" presId="urn:microsoft.com/office/officeart/2009/3/layout/StepUpProcess"/>
    <dgm:cxn modelId="{D1F09D4A-CC08-4FCF-BACD-C794361E54C7}" type="presParOf" srcId="{86C852D8-FFAA-45D6-BB00-54C5449B8E14}" destId="{D59C307F-F7C7-4EB0-BF7C-4A1E25708E13}" srcOrd="0" destOrd="0" presId="urn:microsoft.com/office/officeart/2009/3/layout/StepUpProcess"/>
    <dgm:cxn modelId="{83912544-B238-490E-AFC2-53FF72D91131}" type="presParOf" srcId="{D59C307F-F7C7-4EB0-BF7C-4A1E25708E13}" destId="{C580362A-5CE4-4B6D-B71C-2B33F8B4BC20}" srcOrd="0" destOrd="0" presId="urn:microsoft.com/office/officeart/2009/3/layout/StepUpProcess"/>
    <dgm:cxn modelId="{96DA3BF2-2EC1-4674-9BF5-087F67867D60}" type="presParOf" srcId="{D59C307F-F7C7-4EB0-BF7C-4A1E25708E13}" destId="{F0FD25D4-9759-40CE-BBCC-CDEAA03ECA25}" srcOrd="1" destOrd="0" presId="urn:microsoft.com/office/officeart/2009/3/layout/StepUpProcess"/>
    <dgm:cxn modelId="{42561BC7-D78D-4F2A-9E5D-60696841AB31}" type="presParOf" srcId="{D59C307F-F7C7-4EB0-BF7C-4A1E25708E13}" destId="{C32E2246-D0DC-4669-A658-6D17D96FD224}" srcOrd="2" destOrd="0" presId="urn:microsoft.com/office/officeart/2009/3/layout/StepUpProcess"/>
    <dgm:cxn modelId="{6CBA6D58-7BFA-4A36-AD6B-BF896E8F9542}" type="presParOf" srcId="{86C852D8-FFAA-45D6-BB00-54C5449B8E14}" destId="{344C2A51-F93D-4F73-8CE5-06364C5ECECF}" srcOrd="1" destOrd="0" presId="urn:microsoft.com/office/officeart/2009/3/layout/StepUpProcess"/>
    <dgm:cxn modelId="{B58901E0-651F-452A-A7A8-E4FF6AF84006}" type="presParOf" srcId="{344C2A51-F93D-4F73-8CE5-06364C5ECECF}" destId="{0AF9C518-33CA-4720-91F5-B728375F0978}" srcOrd="0" destOrd="0" presId="urn:microsoft.com/office/officeart/2009/3/layout/StepUpProcess"/>
    <dgm:cxn modelId="{09DF24AF-F92C-4D39-8F3D-B2B100F1022E}" type="presParOf" srcId="{86C852D8-FFAA-45D6-BB00-54C5449B8E14}" destId="{CF40BED7-190B-42A7-8910-5D1AC0BFCAAD}" srcOrd="2" destOrd="0" presId="urn:microsoft.com/office/officeart/2009/3/layout/StepUpProcess"/>
    <dgm:cxn modelId="{D06B381A-5348-4C2D-B713-B059D464E8A5}" type="presParOf" srcId="{CF40BED7-190B-42A7-8910-5D1AC0BFCAAD}" destId="{871BDF76-BE31-47B3-AE69-69CC7F5E8AB5}" srcOrd="0" destOrd="0" presId="urn:microsoft.com/office/officeart/2009/3/layout/StepUpProcess"/>
    <dgm:cxn modelId="{292471A0-E33B-4F3E-B8F2-4E5CA15E279A}" type="presParOf" srcId="{CF40BED7-190B-42A7-8910-5D1AC0BFCAAD}" destId="{38099E28-B901-4CFE-875F-269EBECE534D}" srcOrd="1" destOrd="0" presId="urn:microsoft.com/office/officeart/2009/3/layout/StepUpProcess"/>
    <dgm:cxn modelId="{8217F401-A032-4D1B-A743-4E48E3A00DD1}" type="presParOf" srcId="{CF40BED7-190B-42A7-8910-5D1AC0BFCAAD}" destId="{AD3FE0D2-4C45-450E-97D5-5625D2AC50EE}" srcOrd="2" destOrd="0" presId="urn:microsoft.com/office/officeart/2009/3/layout/StepUpProcess"/>
    <dgm:cxn modelId="{8E649ACF-D282-4902-B3B3-E45D342DC62E}" type="presParOf" srcId="{86C852D8-FFAA-45D6-BB00-54C5449B8E14}" destId="{9C25B4AB-D6F9-429A-9FD5-DB0CA5A7F51C}" srcOrd="3" destOrd="0" presId="urn:microsoft.com/office/officeart/2009/3/layout/StepUpProcess"/>
    <dgm:cxn modelId="{907C4883-0A0C-4271-BBDA-B6D25A81F7A6}" type="presParOf" srcId="{9C25B4AB-D6F9-429A-9FD5-DB0CA5A7F51C}" destId="{21E41129-3FFA-4793-BA23-3E60B106A075}" srcOrd="0" destOrd="0" presId="urn:microsoft.com/office/officeart/2009/3/layout/StepUpProcess"/>
    <dgm:cxn modelId="{A9E90C58-36F9-4CBD-8937-25F7A7FCB1B6}" type="presParOf" srcId="{86C852D8-FFAA-45D6-BB00-54C5449B8E14}" destId="{4A0B6D78-046E-457F-89C5-6E3A7E56B63C}" srcOrd="4" destOrd="0" presId="urn:microsoft.com/office/officeart/2009/3/layout/StepUpProcess"/>
    <dgm:cxn modelId="{85E42BD2-83F4-4DB9-B10F-49D655EB178A}" type="presParOf" srcId="{4A0B6D78-046E-457F-89C5-6E3A7E56B63C}" destId="{A389601A-50C2-494A-BA90-977302BFD75D}" srcOrd="0" destOrd="0" presId="urn:microsoft.com/office/officeart/2009/3/layout/StepUpProcess"/>
    <dgm:cxn modelId="{470D72E3-BFD8-4F64-A71C-2FA184EE2CB8}" type="presParOf" srcId="{4A0B6D78-046E-457F-89C5-6E3A7E56B63C}" destId="{2AE9727B-371F-43DA-91F0-B86D18D8A411}" srcOrd="1" destOrd="0" presId="urn:microsoft.com/office/officeart/2009/3/layout/StepUpProcess"/>
    <dgm:cxn modelId="{34100F01-0746-45CB-9682-7F67C03AA2B0}" type="presParOf" srcId="{4A0B6D78-046E-457F-89C5-6E3A7E56B63C}" destId="{9448AFB7-D3AC-4F0D-8184-E31D980A8FA2}" srcOrd="2" destOrd="0" presId="urn:microsoft.com/office/officeart/2009/3/layout/StepUpProcess"/>
    <dgm:cxn modelId="{49A11750-61EC-4235-8F95-7E45B866F03E}" type="presParOf" srcId="{86C852D8-FFAA-45D6-BB00-54C5449B8E14}" destId="{E47EB0A2-4BC3-48A2-A330-90891CCCB721}" srcOrd="5" destOrd="0" presId="urn:microsoft.com/office/officeart/2009/3/layout/StepUpProcess"/>
    <dgm:cxn modelId="{8E9E38EE-9E3B-4461-B12E-97FB00B918D3}" type="presParOf" srcId="{E47EB0A2-4BC3-48A2-A330-90891CCCB721}" destId="{A4D04004-8520-475A-A204-B1399DE6120F}" srcOrd="0" destOrd="0" presId="urn:microsoft.com/office/officeart/2009/3/layout/StepUpProcess"/>
    <dgm:cxn modelId="{9B6335C9-466B-45F4-963A-3F32F0C61D79}" type="presParOf" srcId="{86C852D8-FFAA-45D6-BB00-54C5449B8E14}" destId="{2F10AABF-6AA1-4608-8648-8415FB8ABEF1}" srcOrd="6" destOrd="0" presId="urn:microsoft.com/office/officeart/2009/3/layout/StepUpProcess"/>
    <dgm:cxn modelId="{5F004DAF-B4F9-48CD-8F2A-F8A11AC9D501}" type="presParOf" srcId="{2F10AABF-6AA1-4608-8648-8415FB8ABEF1}" destId="{96E2B9DD-7923-4175-8E64-82C58DA8C9B7}" srcOrd="0" destOrd="0" presId="urn:microsoft.com/office/officeart/2009/3/layout/StepUpProcess"/>
    <dgm:cxn modelId="{127438FE-3761-4FCB-904B-1FD88524B248}" type="presParOf" srcId="{2F10AABF-6AA1-4608-8648-8415FB8ABEF1}" destId="{1977F405-E032-4340-AA08-5F1F6F51E4BA}" srcOrd="1" destOrd="0" presId="urn:microsoft.com/office/officeart/2009/3/layout/StepUpProcess"/>
    <dgm:cxn modelId="{FC9A2C1F-8DC3-4230-A5AF-71A9DD9FFC2C}" type="presParOf" srcId="{2F10AABF-6AA1-4608-8648-8415FB8ABEF1}" destId="{AD2177E3-649E-4236-BDD5-638EA53B376C}" srcOrd="2" destOrd="0" presId="urn:microsoft.com/office/officeart/2009/3/layout/StepUpProcess"/>
    <dgm:cxn modelId="{FEBA5BAF-77A4-4E58-801B-E71357257A8F}" type="presParOf" srcId="{86C852D8-FFAA-45D6-BB00-54C5449B8E14}" destId="{B63E4DBC-BE19-481C-B56F-BE0C957137A4}" srcOrd="7" destOrd="0" presId="urn:microsoft.com/office/officeart/2009/3/layout/StepUpProcess"/>
    <dgm:cxn modelId="{51B43994-F996-48EF-BA7F-AD6AE07BE167}" type="presParOf" srcId="{B63E4DBC-BE19-481C-B56F-BE0C957137A4}" destId="{D6873832-3F52-46B1-9554-149A703CE2B1}" srcOrd="0" destOrd="0" presId="urn:microsoft.com/office/officeart/2009/3/layout/StepUpProcess"/>
    <dgm:cxn modelId="{DD7845FA-CAE9-4F02-B020-D75EB284B79F}" type="presParOf" srcId="{86C852D8-FFAA-45D6-BB00-54C5449B8E14}" destId="{40BEBDD1-949B-43F4-8B24-758D9A01A28D}" srcOrd="8" destOrd="0" presId="urn:microsoft.com/office/officeart/2009/3/layout/StepUpProcess"/>
    <dgm:cxn modelId="{E765A446-6616-45DE-8362-A22C56944C9D}" type="presParOf" srcId="{40BEBDD1-949B-43F4-8B24-758D9A01A28D}" destId="{452447AF-6D02-41E6-998E-5E7421AC4C69}" srcOrd="0" destOrd="0" presId="urn:microsoft.com/office/officeart/2009/3/layout/StepUpProcess"/>
    <dgm:cxn modelId="{D5C7B8A0-D25B-4346-88D0-16E446ECE669}" type="presParOf" srcId="{40BEBDD1-949B-43F4-8B24-758D9A01A28D}" destId="{FF6A87B3-58EF-470B-A398-3EC4AC7D77A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6CA7B6-4A96-4459-8BE5-5C561FD76290}" type="doc">
      <dgm:prSet loTypeId="urn:microsoft.com/office/officeart/2005/8/layout/bProcess4" loCatId="process" qsTypeId="urn:microsoft.com/office/officeart/2005/8/quickstyle/3d2" qsCatId="3D" csTypeId="urn:microsoft.com/office/officeart/2005/8/colors/accent5_2" csCatId="accent5" phldr="1"/>
      <dgm:spPr/>
      <dgm:t>
        <a:bodyPr/>
        <a:lstStyle/>
        <a:p>
          <a:endParaRPr lang="tr-TR"/>
        </a:p>
      </dgm:t>
    </dgm:pt>
    <dgm:pt modelId="{27059BCE-20F5-4730-BDDB-ACBF9964267D}">
      <dgm:prSet phldrT="[Metin]"/>
      <dgm:spPr/>
      <dgm:t>
        <a:bodyPr/>
        <a:lstStyle/>
        <a:p>
          <a:r>
            <a:rPr lang="pt-BR" b="1" dirty="0"/>
            <a:t>1. Proje Planlama ve Tanımlama</a:t>
          </a:r>
          <a:endParaRPr lang="tr-TR" dirty="0"/>
        </a:p>
      </dgm:t>
    </dgm:pt>
    <dgm:pt modelId="{2D9BA8AF-326D-4946-A76A-70E73644E28B}" type="parTrans" cxnId="{44F9D0B5-91F0-46BD-8802-0A30A3094F3B}">
      <dgm:prSet/>
      <dgm:spPr/>
      <dgm:t>
        <a:bodyPr/>
        <a:lstStyle/>
        <a:p>
          <a:endParaRPr lang="tr-TR"/>
        </a:p>
      </dgm:t>
    </dgm:pt>
    <dgm:pt modelId="{77BF08F0-7E1A-481C-A27B-5E327898A38C}" type="sibTrans" cxnId="{44F9D0B5-91F0-46BD-8802-0A30A3094F3B}">
      <dgm:prSet/>
      <dgm:spPr/>
      <dgm:t>
        <a:bodyPr/>
        <a:lstStyle/>
        <a:p>
          <a:endParaRPr lang="tr-TR"/>
        </a:p>
      </dgm:t>
    </dgm:pt>
    <dgm:pt modelId="{AE32C3A0-9AEC-4968-B23C-CB8B0B02D01D}">
      <dgm:prSet phldrT="[Metin]"/>
      <dgm:spPr/>
      <dgm:t>
        <a:bodyPr/>
        <a:lstStyle/>
        <a:p>
          <a:r>
            <a:rPr lang="tr-TR" b="1" dirty="0"/>
            <a:t>2. Literatür Taraması</a:t>
          </a:r>
        </a:p>
      </dgm:t>
    </dgm:pt>
    <dgm:pt modelId="{7E1D5685-B377-4B36-A0BF-857AF2D85842}" type="parTrans" cxnId="{FA049E87-3870-49A4-A3D3-51EF5E94FC71}">
      <dgm:prSet/>
      <dgm:spPr/>
      <dgm:t>
        <a:bodyPr/>
        <a:lstStyle/>
        <a:p>
          <a:endParaRPr lang="tr-TR"/>
        </a:p>
      </dgm:t>
    </dgm:pt>
    <dgm:pt modelId="{909964E4-D6D9-4DFF-B66F-D706E9FB3765}" type="sibTrans" cxnId="{FA049E87-3870-49A4-A3D3-51EF5E94FC71}">
      <dgm:prSet/>
      <dgm:spPr/>
      <dgm:t>
        <a:bodyPr/>
        <a:lstStyle/>
        <a:p>
          <a:endParaRPr lang="tr-TR"/>
        </a:p>
      </dgm:t>
    </dgm:pt>
    <dgm:pt modelId="{A50327D8-6842-497A-AA6C-D666CC82CE0E}">
      <dgm:prSet phldrT="[Metin]"/>
      <dgm:spPr/>
      <dgm:t>
        <a:bodyPr/>
        <a:lstStyle/>
        <a:p>
          <a:r>
            <a:rPr lang="tr-TR" b="1" dirty="0"/>
            <a:t>3</a:t>
          </a:r>
          <a:r>
            <a:rPr lang="it-IT" b="1" dirty="0"/>
            <a:t>. Gereksinim Analizi ve Toplama</a:t>
          </a:r>
          <a:endParaRPr lang="tr-TR" dirty="0"/>
        </a:p>
      </dgm:t>
    </dgm:pt>
    <dgm:pt modelId="{9C35C9DA-C979-4D33-881A-31BA8A88C5C9}" type="parTrans" cxnId="{FF9F1992-0BBC-44C9-BF6B-52540B85E17F}">
      <dgm:prSet/>
      <dgm:spPr/>
      <dgm:t>
        <a:bodyPr/>
        <a:lstStyle/>
        <a:p>
          <a:endParaRPr lang="tr-TR"/>
        </a:p>
      </dgm:t>
    </dgm:pt>
    <dgm:pt modelId="{D673A16C-C437-4FBA-B955-9F98780193DC}" type="sibTrans" cxnId="{FF9F1992-0BBC-44C9-BF6B-52540B85E17F}">
      <dgm:prSet/>
      <dgm:spPr/>
      <dgm:t>
        <a:bodyPr/>
        <a:lstStyle/>
        <a:p>
          <a:endParaRPr lang="tr-TR"/>
        </a:p>
      </dgm:t>
    </dgm:pt>
    <dgm:pt modelId="{8E7ADD50-20C8-4EDC-9A73-F4CE84375A9C}">
      <dgm:prSet phldrT="[Metin]"/>
      <dgm:spPr/>
      <dgm:t>
        <a:bodyPr/>
        <a:lstStyle/>
        <a:p>
          <a:r>
            <a:rPr lang="tr-TR" b="1" dirty="0"/>
            <a:t>4</a:t>
          </a:r>
          <a:r>
            <a:rPr lang="es-ES" b="1" dirty="0"/>
            <a:t>. Veri Toplama ve Ön İşleme</a:t>
          </a:r>
          <a:endParaRPr lang="tr-TR" dirty="0"/>
        </a:p>
      </dgm:t>
    </dgm:pt>
    <dgm:pt modelId="{72F5B65C-4DE4-46E1-B31B-402D363453F0}" type="parTrans" cxnId="{0DE89FE9-4197-4D22-A90A-DBBE27E4189A}">
      <dgm:prSet/>
      <dgm:spPr/>
      <dgm:t>
        <a:bodyPr/>
        <a:lstStyle/>
        <a:p>
          <a:endParaRPr lang="tr-TR"/>
        </a:p>
      </dgm:t>
    </dgm:pt>
    <dgm:pt modelId="{D2E7FB7A-AC83-47D0-941D-3D8AA1A075FB}" type="sibTrans" cxnId="{0DE89FE9-4197-4D22-A90A-DBBE27E4189A}">
      <dgm:prSet/>
      <dgm:spPr/>
      <dgm:t>
        <a:bodyPr/>
        <a:lstStyle/>
        <a:p>
          <a:endParaRPr lang="tr-TR"/>
        </a:p>
      </dgm:t>
    </dgm:pt>
    <dgm:pt modelId="{AFE353CF-0596-4472-A7B0-A6A19C189A25}">
      <dgm:prSet phldrT="[Metin]"/>
      <dgm:spPr/>
      <dgm:t>
        <a:bodyPr/>
        <a:lstStyle/>
        <a:p>
          <a:r>
            <a:rPr lang="tr-TR" b="1" dirty="0"/>
            <a:t>5. Model Geliştirme</a:t>
          </a:r>
          <a:endParaRPr lang="tr-TR" dirty="0"/>
        </a:p>
      </dgm:t>
    </dgm:pt>
    <dgm:pt modelId="{E44466E8-C4F5-4D70-A6F7-03A762879B45}" type="parTrans" cxnId="{62C0A58F-ACE6-4AA3-838C-D1F6EB0DAFBA}">
      <dgm:prSet/>
      <dgm:spPr/>
      <dgm:t>
        <a:bodyPr/>
        <a:lstStyle/>
        <a:p>
          <a:endParaRPr lang="tr-TR"/>
        </a:p>
      </dgm:t>
    </dgm:pt>
    <dgm:pt modelId="{2477BF78-02BB-417C-8D08-71830F9B2A0B}" type="sibTrans" cxnId="{62C0A58F-ACE6-4AA3-838C-D1F6EB0DAFBA}">
      <dgm:prSet/>
      <dgm:spPr/>
      <dgm:t>
        <a:bodyPr/>
        <a:lstStyle/>
        <a:p>
          <a:endParaRPr lang="tr-TR"/>
        </a:p>
      </dgm:t>
    </dgm:pt>
    <dgm:pt modelId="{C4D31DD7-F7C9-4C6E-BED1-239EB67AEC0E}">
      <dgm:prSet phldrT="[Metin]"/>
      <dgm:spPr/>
      <dgm:t>
        <a:bodyPr/>
        <a:lstStyle/>
        <a:p>
          <a:r>
            <a:rPr lang="tr-TR" b="1" dirty="0"/>
            <a:t>6</a:t>
          </a:r>
          <a:r>
            <a:rPr lang="es-ES" b="1" dirty="0"/>
            <a:t>. Model Eğitimi ve Değerlendirme</a:t>
          </a:r>
          <a:endParaRPr lang="tr-TR" dirty="0"/>
        </a:p>
      </dgm:t>
    </dgm:pt>
    <dgm:pt modelId="{09CD4827-637A-4B62-8F7D-D97E996D00D7}" type="parTrans" cxnId="{01C2388B-03DB-4B72-935E-EAEB6AD43058}">
      <dgm:prSet/>
      <dgm:spPr/>
      <dgm:t>
        <a:bodyPr/>
        <a:lstStyle/>
        <a:p>
          <a:endParaRPr lang="tr-TR"/>
        </a:p>
      </dgm:t>
    </dgm:pt>
    <dgm:pt modelId="{FF49285E-77BA-42C2-AAE4-6BC9055285C6}" type="sibTrans" cxnId="{01C2388B-03DB-4B72-935E-EAEB6AD43058}">
      <dgm:prSet/>
      <dgm:spPr/>
      <dgm:t>
        <a:bodyPr/>
        <a:lstStyle/>
        <a:p>
          <a:endParaRPr lang="tr-TR"/>
        </a:p>
      </dgm:t>
    </dgm:pt>
    <dgm:pt modelId="{184E36D9-DE70-44B9-B9DD-2B597D2A0367}">
      <dgm:prSet phldrT="[Metin]"/>
      <dgm:spPr/>
      <dgm:t>
        <a:bodyPr/>
        <a:lstStyle/>
        <a:p>
          <a:r>
            <a:rPr lang="tr-TR" b="1" dirty="0"/>
            <a:t>7</a:t>
          </a:r>
          <a:r>
            <a:rPr lang="es-ES" b="1" dirty="0"/>
            <a:t>. Uygulama Geliştirme ve Test</a:t>
          </a:r>
          <a:endParaRPr lang="tr-TR" dirty="0"/>
        </a:p>
      </dgm:t>
    </dgm:pt>
    <dgm:pt modelId="{14583333-57FF-44DE-AB4A-4F335D4B4D6B}" type="parTrans" cxnId="{C1356FB5-6B9B-4C55-8F76-C9BE8A9C6E1B}">
      <dgm:prSet/>
      <dgm:spPr/>
      <dgm:t>
        <a:bodyPr/>
        <a:lstStyle/>
        <a:p>
          <a:endParaRPr lang="tr-TR"/>
        </a:p>
      </dgm:t>
    </dgm:pt>
    <dgm:pt modelId="{854CABFA-53CD-4EBD-A43F-A67EBC860D76}" type="sibTrans" cxnId="{C1356FB5-6B9B-4C55-8F76-C9BE8A9C6E1B}">
      <dgm:prSet/>
      <dgm:spPr/>
      <dgm:t>
        <a:bodyPr/>
        <a:lstStyle/>
        <a:p>
          <a:endParaRPr lang="tr-TR"/>
        </a:p>
      </dgm:t>
    </dgm:pt>
    <dgm:pt modelId="{8573561C-7CB7-419B-AFE8-E4DFCD692BAA}">
      <dgm:prSet phldrT="[Metin]"/>
      <dgm:spPr/>
      <dgm:t>
        <a:bodyPr/>
        <a:lstStyle/>
        <a:p>
          <a:r>
            <a:rPr lang="tr-TR" b="1" dirty="0"/>
            <a:t>8. Dokümantasyon ve Sunum</a:t>
          </a:r>
          <a:endParaRPr lang="tr-TR" dirty="0"/>
        </a:p>
      </dgm:t>
    </dgm:pt>
    <dgm:pt modelId="{73E61906-FD67-46C6-B357-8C01C574FBCD}" type="parTrans" cxnId="{DF4AD619-1CF7-42AD-9356-B6A282ACE44C}">
      <dgm:prSet/>
      <dgm:spPr/>
      <dgm:t>
        <a:bodyPr/>
        <a:lstStyle/>
        <a:p>
          <a:endParaRPr lang="tr-TR"/>
        </a:p>
      </dgm:t>
    </dgm:pt>
    <dgm:pt modelId="{E66D8320-BA30-4584-A6CF-2F33D6DC35B7}" type="sibTrans" cxnId="{DF4AD619-1CF7-42AD-9356-B6A282ACE44C}">
      <dgm:prSet/>
      <dgm:spPr/>
      <dgm:t>
        <a:bodyPr/>
        <a:lstStyle/>
        <a:p>
          <a:endParaRPr lang="tr-TR"/>
        </a:p>
      </dgm:t>
    </dgm:pt>
    <dgm:pt modelId="{88ECC1E4-E097-46C1-A83D-ADD3CE8F1AEC}">
      <dgm:prSet phldrT="[Metin]"/>
      <dgm:spPr/>
      <dgm:t>
        <a:bodyPr/>
        <a:lstStyle/>
        <a:p>
          <a:r>
            <a:rPr lang="tr-TR" b="1" dirty="0"/>
            <a:t>9</a:t>
          </a:r>
          <a:r>
            <a:rPr lang="es-ES" b="1" dirty="0"/>
            <a:t>. Son Testler ve Teslim</a:t>
          </a:r>
          <a:endParaRPr lang="tr-TR" dirty="0"/>
        </a:p>
      </dgm:t>
    </dgm:pt>
    <dgm:pt modelId="{49BA9A87-9D38-44C8-88ED-F8E57904AD67}" type="parTrans" cxnId="{FD58CC2A-C6F0-4DB3-A3DC-76A07D6F88EC}">
      <dgm:prSet/>
      <dgm:spPr/>
      <dgm:t>
        <a:bodyPr/>
        <a:lstStyle/>
        <a:p>
          <a:endParaRPr lang="tr-TR"/>
        </a:p>
      </dgm:t>
    </dgm:pt>
    <dgm:pt modelId="{231707BA-22DB-45CD-8295-19159F08A39F}" type="sibTrans" cxnId="{FD58CC2A-C6F0-4DB3-A3DC-76A07D6F88EC}">
      <dgm:prSet/>
      <dgm:spPr/>
      <dgm:t>
        <a:bodyPr/>
        <a:lstStyle/>
        <a:p>
          <a:endParaRPr lang="tr-TR"/>
        </a:p>
      </dgm:t>
    </dgm:pt>
    <dgm:pt modelId="{E54EE1FD-E309-46A9-9E66-B8BB763DBA83}" type="pres">
      <dgm:prSet presAssocID="{0B6CA7B6-4A96-4459-8BE5-5C561FD76290}" presName="Name0" presStyleCnt="0">
        <dgm:presLayoutVars>
          <dgm:dir/>
          <dgm:resizeHandles/>
        </dgm:presLayoutVars>
      </dgm:prSet>
      <dgm:spPr/>
    </dgm:pt>
    <dgm:pt modelId="{029DEF78-9F6A-481B-AFA3-B853153DCDCA}" type="pres">
      <dgm:prSet presAssocID="{27059BCE-20F5-4730-BDDB-ACBF9964267D}" presName="compNode" presStyleCnt="0"/>
      <dgm:spPr/>
    </dgm:pt>
    <dgm:pt modelId="{2EEF1154-CE4A-475A-83C2-CFC79028EC11}" type="pres">
      <dgm:prSet presAssocID="{27059BCE-20F5-4730-BDDB-ACBF9964267D}" presName="dummyConnPt" presStyleCnt="0"/>
      <dgm:spPr/>
    </dgm:pt>
    <dgm:pt modelId="{9A26F186-8510-433D-AB48-1DBF4BDE03ED}" type="pres">
      <dgm:prSet presAssocID="{27059BCE-20F5-4730-BDDB-ACBF9964267D}" presName="node" presStyleLbl="node1" presStyleIdx="0" presStyleCnt="9">
        <dgm:presLayoutVars>
          <dgm:bulletEnabled val="1"/>
        </dgm:presLayoutVars>
      </dgm:prSet>
      <dgm:spPr/>
    </dgm:pt>
    <dgm:pt modelId="{26DBE646-00BE-4738-A080-E7383D5FFEB1}" type="pres">
      <dgm:prSet presAssocID="{77BF08F0-7E1A-481C-A27B-5E327898A38C}" presName="sibTrans" presStyleLbl="bgSibTrans2D1" presStyleIdx="0" presStyleCnt="8"/>
      <dgm:spPr/>
    </dgm:pt>
    <dgm:pt modelId="{6334E81A-8149-4194-91BF-2EA35BE605A2}" type="pres">
      <dgm:prSet presAssocID="{AE32C3A0-9AEC-4968-B23C-CB8B0B02D01D}" presName="compNode" presStyleCnt="0"/>
      <dgm:spPr/>
    </dgm:pt>
    <dgm:pt modelId="{F0EB5AB7-5107-4DEF-B640-921A45F38BB7}" type="pres">
      <dgm:prSet presAssocID="{AE32C3A0-9AEC-4968-B23C-CB8B0B02D01D}" presName="dummyConnPt" presStyleCnt="0"/>
      <dgm:spPr/>
    </dgm:pt>
    <dgm:pt modelId="{499589FF-0E65-4B77-A45B-B352E2EFCE43}" type="pres">
      <dgm:prSet presAssocID="{AE32C3A0-9AEC-4968-B23C-CB8B0B02D01D}" presName="node" presStyleLbl="node1" presStyleIdx="1" presStyleCnt="9">
        <dgm:presLayoutVars>
          <dgm:bulletEnabled val="1"/>
        </dgm:presLayoutVars>
      </dgm:prSet>
      <dgm:spPr/>
    </dgm:pt>
    <dgm:pt modelId="{96CEE01D-5BD4-44EF-8CBB-112DD86A8B99}" type="pres">
      <dgm:prSet presAssocID="{909964E4-D6D9-4DFF-B66F-D706E9FB3765}" presName="sibTrans" presStyleLbl="bgSibTrans2D1" presStyleIdx="1" presStyleCnt="8"/>
      <dgm:spPr/>
    </dgm:pt>
    <dgm:pt modelId="{45A7842D-8FBB-46BA-A2D5-EC0952B675EC}" type="pres">
      <dgm:prSet presAssocID="{A50327D8-6842-497A-AA6C-D666CC82CE0E}" presName="compNode" presStyleCnt="0"/>
      <dgm:spPr/>
    </dgm:pt>
    <dgm:pt modelId="{CF62A372-1780-4F8D-9C52-9DF591E39625}" type="pres">
      <dgm:prSet presAssocID="{A50327D8-6842-497A-AA6C-D666CC82CE0E}" presName="dummyConnPt" presStyleCnt="0"/>
      <dgm:spPr/>
    </dgm:pt>
    <dgm:pt modelId="{40FFCDEF-7FFD-4DA3-9821-EE7485F720D3}" type="pres">
      <dgm:prSet presAssocID="{A50327D8-6842-497A-AA6C-D666CC82CE0E}" presName="node" presStyleLbl="node1" presStyleIdx="2" presStyleCnt="9">
        <dgm:presLayoutVars>
          <dgm:bulletEnabled val="1"/>
        </dgm:presLayoutVars>
      </dgm:prSet>
      <dgm:spPr/>
    </dgm:pt>
    <dgm:pt modelId="{87EFA558-C9D9-4D06-8CAF-D9E8C1956D38}" type="pres">
      <dgm:prSet presAssocID="{D673A16C-C437-4FBA-B955-9F98780193DC}" presName="sibTrans" presStyleLbl="bgSibTrans2D1" presStyleIdx="2" presStyleCnt="8"/>
      <dgm:spPr/>
    </dgm:pt>
    <dgm:pt modelId="{9350AD1A-2AD3-4579-ADDF-DB9B4A04A0A2}" type="pres">
      <dgm:prSet presAssocID="{8E7ADD50-20C8-4EDC-9A73-F4CE84375A9C}" presName="compNode" presStyleCnt="0"/>
      <dgm:spPr/>
    </dgm:pt>
    <dgm:pt modelId="{300825D4-EBEB-4BBC-B0D4-07D3FF3BB673}" type="pres">
      <dgm:prSet presAssocID="{8E7ADD50-20C8-4EDC-9A73-F4CE84375A9C}" presName="dummyConnPt" presStyleCnt="0"/>
      <dgm:spPr/>
    </dgm:pt>
    <dgm:pt modelId="{39449030-4D04-4F4D-BEF5-6AB3B6EE5228}" type="pres">
      <dgm:prSet presAssocID="{8E7ADD50-20C8-4EDC-9A73-F4CE84375A9C}" presName="node" presStyleLbl="node1" presStyleIdx="3" presStyleCnt="9">
        <dgm:presLayoutVars>
          <dgm:bulletEnabled val="1"/>
        </dgm:presLayoutVars>
      </dgm:prSet>
      <dgm:spPr/>
    </dgm:pt>
    <dgm:pt modelId="{B5272453-63E3-416A-9B60-2544FE619BE8}" type="pres">
      <dgm:prSet presAssocID="{D2E7FB7A-AC83-47D0-941D-3D8AA1A075FB}" presName="sibTrans" presStyleLbl="bgSibTrans2D1" presStyleIdx="3" presStyleCnt="8"/>
      <dgm:spPr/>
    </dgm:pt>
    <dgm:pt modelId="{BBC7E5BE-B332-4D80-BAE8-3E74E34DA648}" type="pres">
      <dgm:prSet presAssocID="{AFE353CF-0596-4472-A7B0-A6A19C189A25}" presName="compNode" presStyleCnt="0"/>
      <dgm:spPr/>
    </dgm:pt>
    <dgm:pt modelId="{21F9C653-D32B-4854-BCCB-4C42A1B9377A}" type="pres">
      <dgm:prSet presAssocID="{AFE353CF-0596-4472-A7B0-A6A19C189A25}" presName="dummyConnPt" presStyleCnt="0"/>
      <dgm:spPr/>
    </dgm:pt>
    <dgm:pt modelId="{C4CE71BB-0856-49A4-88A9-FD5539D510B8}" type="pres">
      <dgm:prSet presAssocID="{AFE353CF-0596-4472-A7B0-A6A19C189A25}" presName="node" presStyleLbl="node1" presStyleIdx="4" presStyleCnt="9">
        <dgm:presLayoutVars>
          <dgm:bulletEnabled val="1"/>
        </dgm:presLayoutVars>
      </dgm:prSet>
      <dgm:spPr/>
    </dgm:pt>
    <dgm:pt modelId="{16B1F56B-A62A-4A36-8FFA-4CB96E229E13}" type="pres">
      <dgm:prSet presAssocID="{2477BF78-02BB-417C-8D08-71830F9B2A0B}" presName="sibTrans" presStyleLbl="bgSibTrans2D1" presStyleIdx="4" presStyleCnt="8"/>
      <dgm:spPr/>
    </dgm:pt>
    <dgm:pt modelId="{D3628BFE-24EF-4F60-87CE-0ACBDCC0DFF4}" type="pres">
      <dgm:prSet presAssocID="{C4D31DD7-F7C9-4C6E-BED1-239EB67AEC0E}" presName="compNode" presStyleCnt="0"/>
      <dgm:spPr/>
    </dgm:pt>
    <dgm:pt modelId="{51655944-853E-4716-874A-4B9B74F41576}" type="pres">
      <dgm:prSet presAssocID="{C4D31DD7-F7C9-4C6E-BED1-239EB67AEC0E}" presName="dummyConnPt" presStyleCnt="0"/>
      <dgm:spPr/>
    </dgm:pt>
    <dgm:pt modelId="{C7ECD0F9-135E-436C-9553-54A0869E4EEB}" type="pres">
      <dgm:prSet presAssocID="{C4D31DD7-F7C9-4C6E-BED1-239EB67AEC0E}" presName="node" presStyleLbl="node1" presStyleIdx="5" presStyleCnt="9">
        <dgm:presLayoutVars>
          <dgm:bulletEnabled val="1"/>
        </dgm:presLayoutVars>
      </dgm:prSet>
      <dgm:spPr/>
    </dgm:pt>
    <dgm:pt modelId="{D8C29289-DE02-49F9-9E26-E30C5380CD3A}" type="pres">
      <dgm:prSet presAssocID="{FF49285E-77BA-42C2-AAE4-6BC9055285C6}" presName="sibTrans" presStyleLbl="bgSibTrans2D1" presStyleIdx="5" presStyleCnt="8"/>
      <dgm:spPr/>
    </dgm:pt>
    <dgm:pt modelId="{159D349A-1EE1-4B7F-B11E-D35EEC180860}" type="pres">
      <dgm:prSet presAssocID="{184E36D9-DE70-44B9-B9DD-2B597D2A0367}" presName="compNode" presStyleCnt="0"/>
      <dgm:spPr/>
    </dgm:pt>
    <dgm:pt modelId="{AC574823-2A87-4CC4-B84D-AE201C4D33AB}" type="pres">
      <dgm:prSet presAssocID="{184E36D9-DE70-44B9-B9DD-2B597D2A0367}" presName="dummyConnPt" presStyleCnt="0"/>
      <dgm:spPr/>
    </dgm:pt>
    <dgm:pt modelId="{4804D110-6F02-4D0C-8F3F-DE7BE6376FF9}" type="pres">
      <dgm:prSet presAssocID="{184E36D9-DE70-44B9-B9DD-2B597D2A0367}" presName="node" presStyleLbl="node1" presStyleIdx="6" presStyleCnt="9">
        <dgm:presLayoutVars>
          <dgm:bulletEnabled val="1"/>
        </dgm:presLayoutVars>
      </dgm:prSet>
      <dgm:spPr/>
    </dgm:pt>
    <dgm:pt modelId="{8652BF0C-1720-40F6-A1E6-FA1ADC7071B1}" type="pres">
      <dgm:prSet presAssocID="{854CABFA-53CD-4EBD-A43F-A67EBC860D76}" presName="sibTrans" presStyleLbl="bgSibTrans2D1" presStyleIdx="6" presStyleCnt="8"/>
      <dgm:spPr/>
    </dgm:pt>
    <dgm:pt modelId="{92E7FD67-FA87-4538-BCCA-CD85D709E83D}" type="pres">
      <dgm:prSet presAssocID="{8573561C-7CB7-419B-AFE8-E4DFCD692BAA}" presName="compNode" presStyleCnt="0"/>
      <dgm:spPr/>
    </dgm:pt>
    <dgm:pt modelId="{2531C1A5-5252-43DD-87AC-88C9B1351C63}" type="pres">
      <dgm:prSet presAssocID="{8573561C-7CB7-419B-AFE8-E4DFCD692BAA}" presName="dummyConnPt" presStyleCnt="0"/>
      <dgm:spPr/>
    </dgm:pt>
    <dgm:pt modelId="{34D41E5E-8CFC-46F3-BD85-98D2F48ADF5C}" type="pres">
      <dgm:prSet presAssocID="{8573561C-7CB7-419B-AFE8-E4DFCD692BAA}" presName="node" presStyleLbl="node1" presStyleIdx="7" presStyleCnt="9">
        <dgm:presLayoutVars>
          <dgm:bulletEnabled val="1"/>
        </dgm:presLayoutVars>
      </dgm:prSet>
      <dgm:spPr/>
    </dgm:pt>
    <dgm:pt modelId="{CAEED0DA-5E71-4208-8D37-0D8E6CD4E883}" type="pres">
      <dgm:prSet presAssocID="{E66D8320-BA30-4584-A6CF-2F33D6DC35B7}" presName="sibTrans" presStyleLbl="bgSibTrans2D1" presStyleIdx="7" presStyleCnt="8"/>
      <dgm:spPr/>
    </dgm:pt>
    <dgm:pt modelId="{215951D6-6AEE-4900-ADFD-A21C86347F62}" type="pres">
      <dgm:prSet presAssocID="{88ECC1E4-E097-46C1-A83D-ADD3CE8F1AEC}" presName="compNode" presStyleCnt="0"/>
      <dgm:spPr/>
    </dgm:pt>
    <dgm:pt modelId="{BAFC6465-874E-43A4-AAA8-4905F0802074}" type="pres">
      <dgm:prSet presAssocID="{88ECC1E4-E097-46C1-A83D-ADD3CE8F1AEC}" presName="dummyConnPt" presStyleCnt="0"/>
      <dgm:spPr/>
    </dgm:pt>
    <dgm:pt modelId="{EDDF9479-4D70-4A3A-B0CC-CA0991708B69}" type="pres">
      <dgm:prSet presAssocID="{88ECC1E4-E097-46C1-A83D-ADD3CE8F1AEC}" presName="node" presStyleLbl="node1" presStyleIdx="8" presStyleCnt="9">
        <dgm:presLayoutVars>
          <dgm:bulletEnabled val="1"/>
        </dgm:presLayoutVars>
      </dgm:prSet>
      <dgm:spPr/>
    </dgm:pt>
  </dgm:ptLst>
  <dgm:cxnLst>
    <dgm:cxn modelId="{447D490D-CC0F-4758-BAB4-C31DCDE4B13E}" type="presOf" srcId="{C4D31DD7-F7C9-4C6E-BED1-239EB67AEC0E}" destId="{C7ECD0F9-135E-436C-9553-54A0869E4EEB}" srcOrd="0" destOrd="0" presId="urn:microsoft.com/office/officeart/2005/8/layout/bProcess4"/>
    <dgm:cxn modelId="{DF4AD619-1CF7-42AD-9356-B6A282ACE44C}" srcId="{0B6CA7B6-4A96-4459-8BE5-5C561FD76290}" destId="{8573561C-7CB7-419B-AFE8-E4DFCD692BAA}" srcOrd="7" destOrd="0" parTransId="{73E61906-FD67-46C6-B357-8C01C574FBCD}" sibTransId="{E66D8320-BA30-4584-A6CF-2F33D6DC35B7}"/>
    <dgm:cxn modelId="{2C48371A-7A86-4D5B-9272-AF8AF008530F}" type="presOf" srcId="{A50327D8-6842-497A-AA6C-D666CC82CE0E}" destId="{40FFCDEF-7FFD-4DA3-9821-EE7485F720D3}" srcOrd="0" destOrd="0" presId="urn:microsoft.com/office/officeart/2005/8/layout/bProcess4"/>
    <dgm:cxn modelId="{FD58CC2A-C6F0-4DB3-A3DC-76A07D6F88EC}" srcId="{0B6CA7B6-4A96-4459-8BE5-5C561FD76290}" destId="{88ECC1E4-E097-46C1-A83D-ADD3CE8F1AEC}" srcOrd="8" destOrd="0" parTransId="{49BA9A87-9D38-44C8-88ED-F8E57904AD67}" sibTransId="{231707BA-22DB-45CD-8295-19159F08A39F}"/>
    <dgm:cxn modelId="{75BE672E-29B8-4202-B6A4-B794749FC45D}" type="presOf" srcId="{8E7ADD50-20C8-4EDC-9A73-F4CE84375A9C}" destId="{39449030-4D04-4F4D-BEF5-6AB3B6EE5228}" srcOrd="0" destOrd="0" presId="urn:microsoft.com/office/officeart/2005/8/layout/bProcess4"/>
    <dgm:cxn modelId="{4C9A8D30-3A46-4065-922C-2C159E53B61D}" type="presOf" srcId="{27059BCE-20F5-4730-BDDB-ACBF9964267D}" destId="{9A26F186-8510-433D-AB48-1DBF4BDE03ED}" srcOrd="0" destOrd="0" presId="urn:microsoft.com/office/officeart/2005/8/layout/bProcess4"/>
    <dgm:cxn modelId="{613F9036-F447-409C-903A-978D61A22F5E}" type="presOf" srcId="{8573561C-7CB7-419B-AFE8-E4DFCD692BAA}" destId="{34D41E5E-8CFC-46F3-BD85-98D2F48ADF5C}" srcOrd="0" destOrd="0" presId="urn:microsoft.com/office/officeart/2005/8/layout/bProcess4"/>
    <dgm:cxn modelId="{8DC4743B-2129-406B-8925-E965E703A6CA}" type="presOf" srcId="{0B6CA7B6-4A96-4459-8BE5-5C561FD76290}" destId="{E54EE1FD-E309-46A9-9E66-B8BB763DBA83}" srcOrd="0" destOrd="0" presId="urn:microsoft.com/office/officeart/2005/8/layout/bProcess4"/>
    <dgm:cxn modelId="{374F065F-1EB0-49A4-805B-D88013E3206E}" type="presOf" srcId="{E66D8320-BA30-4584-A6CF-2F33D6DC35B7}" destId="{CAEED0DA-5E71-4208-8D37-0D8E6CD4E883}" srcOrd="0" destOrd="0" presId="urn:microsoft.com/office/officeart/2005/8/layout/bProcess4"/>
    <dgm:cxn modelId="{B97DD66F-C2BA-42D0-8477-7DF79DBD6614}" type="presOf" srcId="{88ECC1E4-E097-46C1-A83D-ADD3CE8F1AEC}" destId="{EDDF9479-4D70-4A3A-B0CC-CA0991708B69}" srcOrd="0" destOrd="0" presId="urn:microsoft.com/office/officeart/2005/8/layout/bProcess4"/>
    <dgm:cxn modelId="{54221250-B67F-4C8F-8BC2-3C2D6F7EAF86}" type="presOf" srcId="{909964E4-D6D9-4DFF-B66F-D706E9FB3765}" destId="{96CEE01D-5BD4-44EF-8CBB-112DD86A8B99}" srcOrd="0" destOrd="0" presId="urn:microsoft.com/office/officeart/2005/8/layout/bProcess4"/>
    <dgm:cxn modelId="{A3416C7D-6F07-4DDB-943A-ACEC4E0AB41C}" type="presOf" srcId="{2477BF78-02BB-417C-8D08-71830F9B2A0B}" destId="{16B1F56B-A62A-4A36-8FFA-4CB96E229E13}" srcOrd="0" destOrd="0" presId="urn:microsoft.com/office/officeart/2005/8/layout/bProcess4"/>
    <dgm:cxn modelId="{3793FD7E-B96B-42C5-A790-9DE9AC9134DF}" type="presOf" srcId="{AE32C3A0-9AEC-4968-B23C-CB8B0B02D01D}" destId="{499589FF-0E65-4B77-A45B-B352E2EFCE43}" srcOrd="0" destOrd="0" presId="urn:microsoft.com/office/officeart/2005/8/layout/bProcess4"/>
    <dgm:cxn modelId="{FA049E87-3870-49A4-A3D3-51EF5E94FC71}" srcId="{0B6CA7B6-4A96-4459-8BE5-5C561FD76290}" destId="{AE32C3A0-9AEC-4968-B23C-CB8B0B02D01D}" srcOrd="1" destOrd="0" parTransId="{7E1D5685-B377-4B36-A0BF-857AF2D85842}" sibTransId="{909964E4-D6D9-4DFF-B66F-D706E9FB3765}"/>
    <dgm:cxn modelId="{01C2388B-03DB-4B72-935E-EAEB6AD43058}" srcId="{0B6CA7B6-4A96-4459-8BE5-5C561FD76290}" destId="{C4D31DD7-F7C9-4C6E-BED1-239EB67AEC0E}" srcOrd="5" destOrd="0" parTransId="{09CD4827-637A-4B62-8F7D-D97E996D00D7}" sibTransId="{FF49285E-77BA-42C2-AAE4-6BC9055285C6}"/>
    <dgm:cxn modelId="{E5491C8F-380C-4D94-A076-48B1477455C3}" type="presOf" srcId="{AFE353CF-0596-4472-A7B0-A6A19C189A25}" destId="{C4CE71BB-0856-49A4-88A9-FD5539D510B8}" srcOrd="0" destOrd="0" presId="urn:microsoft.com/office/officeart/2005/8/layout/bProcess4"/>
    <dgm:cxn modelId="{62C0A58F-ACE6-4AA3-838C-D1F6EB0DAFBA}" srcId="{0B6CA7B6-4A96-4459-8BE5-5C561FD76290}" destId="{AFE353CF-0596-4472-A7B0-A6A19C189A25}" srcOrd="4" destOrd="0" parTransId="{E44466E8-C4F5-4D70-A6F7-03A762879B45}" sibTransId="{2477BF78-02BB-417C-8D08-71830F9B2A0B}"/>
    <dgm:cxn modelId="{FF9F1992-0BBC-44C9-BF6B-52540B85E17F}" srcId="{0B6CA7B6-4A96-4459-8BE5-5C561FD76290}" destId="{A50327D8-6842-497A-AA6C-D666CC82CE0E}" srcOrd="2" destOrd="0" parTransId="{9C35C9DA-C979-4D33-881A-31BA8A88C5C9}" sibTransId="{D673A16C-C437-4FBA-B955-9F98780193DC}"/>
    <dgm:cxn modelId="{DFE276AB-D824-4CDB-B7FB-828543C0DE62}" type="presOf" srcId="{854CABFA-53CD-4EBD-A43F-A67EBC860D76}" destId="{8652BF0C-1720-40F6-A1E6-FA1ADC7071B1}" srcOrd="0" destOrd="0" presId="urn:microsoft.com/office/officeart/2005/8/layout/bProcess4"/>
    <dgm:cxn modelId="{C1356FB5-6B9B-4C55-8F76-C9BE8A9C6E1B}" srcId="{0B6CA7B6-4A96-4459-8BE5-5C561FD76290}" destId="{184E36D9-DE70-44B9-B9DD-2B597D2A0367}" srcOrd="6" destOrd="0" parTransId="{14583333-57FF-44DE-AB4A-4F335D4B4D6B}" sibTransId="{854CABFA-53CD-4EBD-A43F-A67EBC860D76}"/>
    <dgm:cxn modelId="{44F9D0B5-91F0-46BD-8802-0A30A3094F3B}" srcId="{0B6CA7B6-4A96-4459-8BE5-5C561FD76290}" destId="{27059BCE-20F5-4730-BDDB-ACBF9964267D}" srcOrd="0" destOrd="0" parTransId="{2D9BA8AF-326D-4946-A76A-70E73644E28B}" sibTransId="{77BF08F0-7E1A-481C-A27B-5E327898A38C}"/>
    <dgm:cxn modelId="{D49838B6-0225-4CFF-8E20-232E2DC88803}" type="presOf" srcId="{D673A16C-C437-4FBA-B955-9F98780193DC}" destId="{87EFA558-C9D9-4D06-8CAF-D9E8C1956D38}" srcOrd="0" destOrd="0" presId="urn:microsoft.com/office/officeart/2005/8/layout/bProcess4"/>
    <dgm:cxn modelId="{69A145C2-4CA7-4C93-95B7-CD6D50E55F89}" type="presOf" srcId="{77BF08F0-7E1A-481C-A27B-5E327898A38C}" destId="{26DBE646-00BE-4738-A080-E7383D5FFEB1}" srcOrd="0" destOrd="0" presId="urn:microsoft.com/office/officeart/2005/8/layout/bProcess4"/>
    <dgm:cxn modelId="{1650F6CE-3077-4B97-B2E7-24EE13BDA11B}" type="presOf" srcId="{D2E7FB7A-AC83-47D0-941D-3D8AA1A075FB}" destId="{B5272453-63E3-416A-9B60-2544FE619BE8}" srcOrd="0" destOrd="0" presId="urn:microsoft.com/office/officeart/2005/8/layout/bProcess4"/>
    <dgm:cxn modelId="{7684CDDA-525E-4676-9728-625E3F4B0AD5}" type="presOf" srcId="{184E36D9-DE70-44B9-B9DD-2B597D2A0367}" destId="{4804D110-6F02-4D0C-8F3F-DE7BE6376FF9}" srcOrd="0" destOrd="0" presId="urn:microsoft.com/office/officeart/2005/8/layout/bProcess4"/>
    <dgm:cxn modelId="{016BAEE6-1907-4A8A-BAF6-BDA9EB250EC1}" type="presOf" srcId="{FF49285E-77BA-42C2-AAE4-6BC9055285C6}" destId="{D8C29289-DE02-49F9-9E26-E30C5380CD3A}" srcOrd="0" destOrd="0" presId="urn:microsoft.com/office/officeart/2005/8/layout/bProcess4"/>
    <dgm:cxn modelId="{0DE89FE9-4197-4D22-A90A-DBBE27E4189A}" srcId="{0B6CA7B6-4A96-4459-8BE5-5C561FD76290}" destId="{8E7ADD50-20C8-4EDC-9A73-F4CE84375A9C}" srcOrd="3" destOrd="0" parTransId="{72F5B65C-4DE4-46E1-B31B-402D363453F0}" sibTransId="{D2E7FB7A-AC83-47D0-941D-3D8AA1A075FB}"/>
    <dgm:cxn modelId="{791FBCEF-C5DA-47F1-9FC9-011EC459F0A9}" type="presParOf" srcId="{E54EE1FD-E309-46A9-9E66-B8BB763DBA83}" destId="{029DEF78-9F6A-481B-AFA3-B853153DCDCA}" srcOrd="0" destOrd="0" presId="urn:microsoft.com/office/officeart/2005/8/layout/bProcess4"/>
    <dgm:cxn modelId="{F85FF301-D774-4849-9805-D7FEA4A40B38}" type="presParOf" srcId="{029DEF78-9F6A-481B-AFA3-B853153DCDCA}" destId="{2EEF1154-CE4A-475A-83C2-CFC79028EC11}" srcOrd="0" destOrd="0" presId="urn:microsoft.com/office/officeart/2005/8/layout/bProcess4"/>
    <dgm:cxn modelId="{58F3C6FF-2A78-4BC4-A3C4-0369C1AE6036}" type="presParOf" srcId="{029DEF78-9F6A-481B-AFA3-B853153DCDCA}" destId="{9A26F186-8510-433D-AB48-1DBF4BDE03ED}" srcOrd="1" destOrd="0" presId="urn:microsoft.com/office/officeart/2005/8/layout/bProcess4"/>
    <dgm:cxn modelId="{56AB3FD5-9FFC-4113-A3AB-4EFBC6B2878C}" type="presParOf" srcId="{E54EE1FD-E309-46A9-9E66-B8BB763DBA83}" destId="{26DBE646-00BE-4738-A080-E7383D5FFEB1}" srcOrd="1" destOrd="0" presId="urn:microsoft.com/office/officeart/2005/8/layout/bProcess4"/>
    <dgm:cxn modelId="{A9D69616-2C8D-4E66-9329-EBCCE52DC872}" type="presParOf" srcId="{E54EE1FD-E309-46A9-9E66-B8BB763DBA83}" destId="{6334E81A-8149-4194-91BF-2EA35BE605A2}" srcOrd="2" destOrd="0" presId="urn:microsoft.com/office/officeart/2005/8/layout/bProcess4"/>
    <dgm:cxn modelId="{CADC7AAD-E73B-4815-B5BF-2AC4A31BDFA6}" type="presParOf" srcId="{6334E81A-8149-4194-91BF-2EA35BE605A2}" destId="{F0EB5AB7-5107-4DEF-B640-921A45F38BB7}" srcOrd="0" destOrd="0" presId="urn:microsoft.com/office/officeart/2005/8/layout/bProcess4"/>
    <dgm:cxn modelId="{D7E37003-A5E5-41B7-AF3A-429FCF9D674D}" type="presParOf" srcId="{6334E81A-8149-4194-91BF-2EA35BE605A2}" destId="{499589FF-0E65-4B77-A45B-B352E2EFCE43}" srcOrd="1" destOrd="0" presId="urn:microsoft.com/office/officeart/2005/8/layout/bProcess4"/>
    <dgm:cxn modelId="{D40D35AB-4840-402C-9E38-67D771B9A18C}" type="presParOf" srcId="{E54EE1FD-E309-46A9-9E66-B8BB763DBA83}" destId="{96CEE01D-5BD4-44EF-8CBB-112DD86A8B99}" srcOrd="3" destOrd="0" presId="urn:microsoft.com/office/officeart/2005/8/layout/bProcess4"/>
    <dgm:cxn modelId="{2E3353CB-DD94-4E4D-975A-3129C3323584}" type="presParOf" srcId="{E54EE1FD-E309-46A9-9E66-B8BB763DBA83}" destId="{45A7842D-8FBB-46BA-A2D5-EC0952B675EC}" srcOrd="4" destOrd="0" presId="urn:microsoft.com/office/officeart/2005/8/layout/bProcess4"/>
    <dgm:cxn modelId="{7648CE43-F2D0-4504-AD99-53A95B0BE20A}" type="presParOf" srcId="{45A7842D-8FBB-46BA-A2D5-EC0952B675EC}" destId="{CF62A372-1780-4F8D-9C52-9DF591E39625}" srcOrd="0" destOrd="0" presId="urn:microsoft.com/office/officeart/2005/8/layout/bProcess4"/>
    <dgm:cxn modelId="{089BA886-E2DF-4278-8C33-7134ECB62E31}" type="presParOf" srcId="{45A7842D-8FBB-46BA-A2D5-EC0952B675EC}" destId="{40FFCDEF-7FFD-4DA3-9821-EE7485F720D3}" srcOrd="1" destOrd="0" presId="urn:microsoft.com/office/officeart/2005/8/layout/bProcess4"/>
    <dgm:cxn modelId="{A4C5FD20-F9E0-41D6-ACEB-2D252154629D}" type="presParOf" srcId="{E54EE1FD-E309-46A9-9E66-B8BB763DBA83}" destId="{87EFA558-C9D9-4D06-8CAF-D9E8C1956D38}" srcOrd="5" destOrd="0" presId="urn:microsoft.com/office/officeart/2005/8/layout/bProcess4"/>
    <dgm:cxn modelId="{7E55797F-D6C9-4EEB-BE03-B6DBE0327968}" type="presParOf" srcId="{E54EE1FD-E309-46A9-9E66-B8BB763DBA83}" destId="{9350AD1A-2AD3-4579-ADDF-DB9B4A04A0A2}" srcOrd="6" destOrd="0" presId="urn:microsoft.com/office/officeart/2005/8/layout/bProcess4"/>
    <dgm:cxn modelId="{F3002913-6F74-47C4-83AB-C4E42203630D}" type="presParOf" srcId="{9350AD1A-2AD3-4579-ADDF-DB9B4A04A0A2}" destId="{300825D4-EBEB-4BBC-B0D4-07D3FF3BB673}" srcOrd="0" destOrd="0" presId="urn:microsoft.com/office/officeart/2005/8/layout/bProcess4"/>
    <dgm:cxn modelId="{87734D59-1589-460B-B482-304A3B6E604B}" type="presParOf" srcId="{9350AD1A-2AD3-4579-ADDF-DB9B4A04A0A2}" destId="{39449030-4D04-4F4D-BEF5-6AB3B6EE5228}" srcOrd="1" destOrd="0" presId="urn:microsoft.com/office/officeart/2005/8/layout/bProcess4"/>
    <dgm:cxn modelId="{FC1A7487-CE3C-49E0-92E2-437DE49C634B}" type="presParOf" srcId="{E54EE1FD-E309-46A9-9E66-B8BB763DBA83}" destId="{B5272453-63E3-416A-9B60-2544FE619BE8}" srcOrd="7" destOrd="0" presId="urn:microsoft.com/office/officeart/2005/8/layout/bProcess4"/>
    <dgm:cxn modelId="{77A11F06-D7A9-4FCA-855E-1E9DF46CF0E8}" type="presParOf" srcId="{E54EE1FD-E309-46A9-9E66-B8BB763DBA83}" destId="{BBC7E5BE-B332-4D80-BAE8-3E74E34DA648}" srcOrd="8" destOrd="0" presId="urn:microsoft.com/office/officeart/2005/8/layout/bProcess4"/>
    <dgm:cxn modelId="{3AF0B036-2BD5-4676-9393-89601FFCF518}" type="presParOf" srcId="{BBC7E5BE-B332-4D80-BAE8-3E74E34DA648}" destId="{21F9C653-D32B-4854-BCCB-4C42A1B9377A}" srcOrd="0" destOrd="0" presId="urn:microsoft.com/office/officeart/2005/8/layout/bProcess4"/>
    <dgm:cxn modelId="{24FAEC7C-3723-415E-85A5-1B3257DF4A1E}" type="presParOf" srcId="{BBC7E5BE-B332-4D80-BAE8-3E74E34DA648}" destId="{C4CE71BB-0856-49A4-88A9-FD5539D510B8}" srcOrd="1" destOrd="0" presId="urn:microsoft.com/office/officeart/2005/8/layout/bProcess4"/>
    <dgm:cxn modelId="{CC39D87F-A952-43E1-9F41-030C277A9DB7}" type="presParOf" srcId="{E54EE1FD-E309-46A9-9E66-B8BB763DBA83}" destId="{16B1F56B-A62A-4A36-8FFA-4CB96E229E13}" srcOrd="9" destOrd="0" presId="urn:microsoft.com/office/officeart/2005/8/layout/bProcess4"/>
    <dgm:cxn modelId="{3896C89B-15E2-44B8-BD6F-919087FE3CD0}" type="presParOf" srcId="{E54EE1FD-E309-46A9-9E66-B8BB763DBA83}" destId="{D3628BFE-24EF-4F60-87CE-0ACBDCC0DFF4}" srcOrd="10" destOrd="0" presId="urn:microsoft.com/office/officeart/2005/8/layout/bProcess4"/>
    <dgm:cxn modelId="{E058D0B5-659E-42B0-956B-2D204C9CC923}" type="presParOf" srcId="{D3628BFE-24EF-4F60-87CE-0ACBDCC0DFF4}" destId="{51655944-853E-4716-874A-4B9B74F41576}" srcOrd="0" destOrd="0" presId="urn:microsoft.com/office/officeart/2005/8/layout/bProcess4"/>
    <dgm:cxn modelId="{68514505-053C-4433-8947-6665AF794E01}" type="presParOf" srcId="{D3628BFE-24EF-4F60-87CE-0ACBDCC0DFF4}" destId="{C7ECD0F9-135E-436C-9553-54A0869E4EEB}" srcOrd="1" destOrd="0" presId="urn:microsoft.com/office/officeart/2005/8/layout/bProcess4"/>
    <dgm:cxn modelId="{C6498A86-731E-4676-B712-6CA59BE0EDAE}" type="presParOf" srcId="{E54EE1FD-E309-46A9-9E66-B8BB763DBA83}" destId="{D8C29289-DE02-49F9-9E26-E30C5380CD3A}" srcOrd="11" destOrd="0" presId="urn:microsoft.com/office/officeart/2005/8/layout/bProcess4"/>
    <dgm:cxn modelId="{40796123-D50C-43F3-AA1A-3F7D03F461FC}" type="presParOf" srcId="{E54EE1FD-E309-46A9-9E66-B8BB763DBA83}" destId="{159D349A-1EE1-4B7F-B11E-D35EEC180860}" srcOrd="12" destOrd="0" presId="urn:microsoft.com/office/officeart/2005/8/layout/bProcess4"/>
    <dgm:cxn modelId="{BA58BB6A-F37A-4106-9DDF-D09D2179121A}" type="presParOf" srcId="{159D349A-1EE1-4B7F-B11E-D35EEC180860}" destId="{AC574823-2A87-4CC4-B84D-AE201C4D33AB}" srcOrd="0" destOrd="0" presId="urn:microsoft.com/office/officeart/2005/8/layout/bProcess4"/>
    <dgm:cxn modelId="{20536629-98D5-4CF7-83A0-B8B1ECBAFA0B}" type="presParOf" srcId="{159D349A-1EE1-4B7F-B11E-D35EEC180860}" destId="{4804D110-6F02-4D0C-8F3F-DE7BE6376FF9}" srcOrd="1" destOrd="0" presId="urn:microsoft.com/office/officeart/2005/8/layout/bProcess4"/>
    <dgm:cxn modelId="{997F7ABD-7A5D-4C0E-93DD-A647F04149F8}" type="presParOf" srcId="{E54EE1FD-E309-46A9-9E66-B8BB763DBA83}" destId="{8652BF0C-1720-40F6-A1E6-FA1ADC7071B1}" srcOrd="13" destOrd="0" presId="urn:microsoft.com/office/officeart/2005/8/layout/bProcess4"/>
    <dgm:cxn modelId="{B0EA80CE-4F40-427E-8B0C-579F08C5089C}" type="presParOf" srcId="{E54EE1FD-E309-46A9-9E66-B8BB763DBA83}" destId="{92E7FD67-FA87-4538-BCCA-CD85D709E83D}" srcOrd="14" destOrd="0" presId="urn:microsoft.com/office/officeart/2005/8/layout/bProcess4"/>
    <dgm:cxn modelId="{ED87D839-1E01-4371-9DA9-8ECE520DEFA8}" type="presParOf" srcId="{92E7FD67-FA87-4538-BCCA-CD85D709E83D}" destId="{2531C1A5-5252-43DD-87AC-88C9B1351C63}" srcOrd="0" destOrd="0" presId="urn:microsoft.com/office/officeart/2005/8/layout/bProcess4"/>
    <dgm:cxn modelId="{D547EA06-4CCD-4794-946B-7F4CBAFE3A73}" type="presParOf" srcId="{92E7FD67-FA87-4538-BCCA-CD85D709E83D}" destId="{34D41E5E-8CFC-46F3-BD85-98D2F48ADF5C}" srcOrd="1" destOrd="0" presId="urn:microsoft.com/office/officeart/2005/8/layout/bProcess4"/>
    <dgm:cxn modelId="{04E2690A-618F-470D-91D6-DBC437B9FFA7}" type="presParOf" srcId="{E54EE1FD-E309-46A9-9E66-B8BB763DBA83}" destId="{CAEED0DA-5E71-4208-8D37-0D8E6CD4E883}" srcOrd="15" destOrd="0" presId="urn:microsoft.com/office/officeart/2005/8/layout/bProcess4"/>
    <dgm:cxn modelId="{9CE3AD86-6EBD-46B2-89F2-96D39EDF797A}" type="presParOf" srcId="{E54EE1FD-E309-46A9-9E66-B8BB763DBA83}" destId="{215951D6-6AEE-4900-ADFD-A21C86347F62}" srcOrd="16" destOrd="0" presId="urn:microsoft.com/office/officeart/2005/8/layout/bProcess4"/>
    <dgm:cxn modelId="{15C3A2C1-0C3B-4C67-A761-6435EBF81FD9}" type="presParOf" srcId="{215951D6-6AEE-4900-ADFD-A21C86347F62}" destId="{BAFC6465-874E-43A4-AAA8-4905F0802074}" srcOrd="0" destOrd="0" presId="urn:microsoft.com/office/officeart/2005/8/layout/bProcess4"/>
    <dgm:cxn modelId="{E99A9FBE-6454-4206-BFAE-86CFD668DBE6}" type="presParOf" srcId="{215951D6-6AEE-4900-ADFD-A21C86347F62}" destId="{EDDF9479-4D70-4A3A-B0CC-CA0991708B6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92DC88-78D3-4A5B-9D26-1F3A7317F7B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tr-TR"/>
        </a:p>
      </dgm:t>
    </dgm:pt>
    <dgm:pt modelId="{C91706A8-C292-48CA-8BC3-8598D1F30B69}">
      <dgm:prSet phldrT="[Metin]"/>
      <dgm:spPr/>
      <dgm:t>
        <a:bodyPr/>
        <a:lstStyle/>
        <a:p>
          <a:r>
            <a:rPr lang="tr-TR" dirty="0" err="1"/>
            <a:t>SemEval</a:t>
          </a:r>
          <a:endParaRPr lang="tr-TR" dirty="0"/>
        </a:p>
      </dgm:t>
    </dgm:pt>
    <dgm:pt modelId="{91969795-1449-4CEF-8BF0-90FE186C0875}" type="parTrans" cxnId="{CC88B4E8-18FD-43E2-996C-A6493BF0CD7B}">
      <dgm:prSet/>
      <dgm:spPr/>
      <dgm:t>
        <a:bodyPr/>
        <a:lstStyle/>
        <a:p>
          <a:endParaRPr lang="tr-TR"/>
        </a:p>
      </dgm:t>
    </dgm:pt>
    <dgm:pt modelId="{18BB43A5-4E1B-4840-AE5D-657253E71BD8}" type="sibTrans" cxnId="{CC88B4E8-18FD-43E2-996C-A6493BF0CD7B}">
      <dgm:prSet/>
      <dgm:spPr/>
      <dgm:t>
        <a:bodyPr/>
        <a:lstStyle/>
        <a:p>
          <a:endParaRPr lang="tr-TR"/>
        </a:p>
      </dgm:t>
    </dgm:pt>
    <dgm:pt modelId="{EAE680B7-34CD-4478-9655-2F52682C72AF}">
      <dgm:prSet phldrT="[Metin]"/>
      <dgm:spPr/>
      <dgm:t>
        <a:bodyPr/>
        <a:lstStyle/>
        <a:p>
          <a:r>
            <a:rPr lang="tr-TR" dirty="0"/>
            <a:t>SemEval14</a:t>
          </a:r>
        </a:p>
      </dgm:t>
    </dgm:pt>
    <dgm:pt modelId="{40132237-3897-4B57-9B54-00EE40D89FB2}" type="parTrans" cxnId="{6132FFDD-B936-4C7A-A8BF-2F0B0E3EE7FD}">
      <dgm:prSet/>
      <dgm:spPr/>
      <dgm:t>
        <a:bodyPr/>
        <a:lstStyle/>
        <a:p>
          <a:endParaRPr lang="tr-TR"/>
        </a:p>
      </dgm:t>
    </dgm:pt>
    <dgm:pt modelId="{8F32C10C-311B-4951-A791-899682F33CEE}" type="sibTrans" cxnId="{6132FFDD-B936-4C7A-A8BF-2F0B0E3EE7FD}">
      <dgm:prSet/>
      <dgm:spPr/>
      <dgm:t>
        <a:bodyPr/>
        <a:lstStyle/>
        <a:p>
          <a:endParaRPr lang="tr-TR"/>
        </a:p>
      </dgm:t>
    </dgm:pt>
    <dgm:pt modelId="{48CAA07B-7311-4AF4-AD82-0AC3B77A8118}">
      <dgm:prSet phldrT="[Metin]"/>
      <dgm:spPr/>
      <dgm:t>
        <a:bodyPr/>
        <a:lstStyle/>
        <a:p>
          <a:r>
            <a:rPr lang="tr-TR" dirty="0"/>
            <a:t>SemEval15</a:t>
          </a:r>
        </a:p>
      </dgm:t>
    </dgm:pt>
    <dgm:pt modelId="{40B262CA-669C-426C-9AEE-29863C8441B4}" type="parTrans" cxnId="{7C26B404-71F9-4013-ABBE-659876968C05}">
      <dgm:prSet/>
      <dgm:spPr/>
      <dgm:t>
        <a:bodyPr/>
        <a:lstStyle/>
        <a:p>
          <a:endParaRPr lang="tr-TR"/>
        </a:p>
      </dgm:t>
    </dgm:pt>
    <dgm:pt modelId="{A6F4604B-8166-42FE-89D8-0F427D0FB74C}" type="sibTrans" cxnId="{7C26B404-71F9-4013-ABBE-659876968C05}">
      <dgm:prSet/>
      <dgm:spPr/>
      <dgm:t>
        <a:bodyPr/>
        <a:lstStyle/>
        <a:p>
          <a:endParaRPr lang="tr-TR"/>
        </a:p>
      </dgm:t>
    </dgm:pt>
    <dgm:pt modelId="{8652D6BF-84C2-4174-8F44-ADCD85406D07}">
      <dgm:prSet phldrT="[Metin]"/>
      <dgm:spPr/>
      <dgm:t>
        <a:bodyPr/>
        <a:lstStyle/>
        <a:p>
          <a:r>
            <a:rPr lang="tr-TR" dirty="0"/>
            <a:t>SemEval16</a:t>
          </a:r>
        </a:p>
      </dgm:t>
    </dgm:pt>
    <dgm:pt modelId="{82A64F8A-EAC0-4AAE-B5E7-4AC03991AE88}" type="parTrans" cxnId="{BAA47D84-76FA-417E-997B-F893BAD043F0}">
      <dgm:prSet/>
      <dgm:spPr/>
      <dgm:t>
        <a:bodyPr/>
        <a:lstStyle/>
        <a:p>
          <a:endParaRPr lang="tr-TR"/>
        </a:p>
      </dgm:t>
    </dgm:pt>
    <dgm:pt modelId="{4D070B91-A085-486E-A4AF-F829C0E27687}" type="sibTrans" cxnId="{BAA47D84-76FA-417E-997B-F893BAD043F0}">
      <dgm:prSet/>
      <dgm:spPr/>
      <dgm:t>
        <a:bodyPr/>
        <a:lstStyle/>
        <a:p>
          <a:endParaRPr lang="tr-TR"/>
        </a:p>
      </dgm:t>
    </dgm:pt>
    <dgm:pt modelId="{6C483EB4-3FE0-4997-921F-609941B03971}" type="pres">
      <dgm:prSet presAssocID="{B992DC88-78D3-4A5B-9D26-1F3A7317F7B1}" presName="Name0" presStyleCnt="0">
        <dgm:presLayoutVars>
          <dgm:orgChart val="1"/>
          <dgm:chPref val="1"/>
          <dgm:dir/>
          <dgm:animOne val="branch"/>
          <dgm:animLvl val="lvl"/>
          <dgm:resizeHandles/>
        </dgm:presLayoutVars>
      </dgm:prSet>
      <dgm:spPr/>
    </dgm:pt>
    <dgm:pt modelId="{F6102788-7FA8-43BB-962F-CFAB9A083F89}" type="pres">
      <dgm:prSet presAssocID="{C91706A8-C292-48CA-8BC3-8598D1F30B69}" presName="hierRoot1" presStyleCnt="0">
        <dgm:presLayoutVars>
          <dgm:hierBranch val="init"/>
        </dgm:presLayoutVars>
      </dgm:prSet>
      <dgm:spPr/>
    </dgm:pt>
    <dgm:pt modelId="{A7DBEEA9-8537-49FA-9F4F-B394F7E67394}" type="pres">
      <dgm:prSet presAssocID="{C91706A8-C292-48CA-8BC3-8598D1F30B69}" presName="rootComposite1" presStyleCnt="0"/>
      <dgm:spPr/>
    </dgm:pt>
    <dgm:pt modelId="{BB6C3B2A-66B6-4E2E-B687-2148669DB413}" type="pres">
      <dgm:prSet presAssocID="{C91706A8-C292-48CA-8BC3-8598D1F30B69}" presName="rootText1" presStyleLbl="alignAcc1" presStyleIdx="0" presStyleCnt="0">
        <dgm:presLayoutVars>
          <dgm:chPref val="3"/>
        </dgm:presLayoutVars>
      </dgm:prSet>
      <dgm:spPr/>
    </dgm:pt>
    <dgm:pt modelId="{FEE647C3-DA71-4416-BFEF-CFC0CDCB2E36}" type="pres">
      <dgm:prSet presAssocID="{C91706A8-C292-48CA-8BC3-8598D1F30B69}" presName="topArc1" presStyleLbl="parChTrans1D1" presStyleIdx="0" presStyleCnt="8"/>
      <dgm:spPr/>
    </dgm:pt>
    <dgm:pt modelId="{9B6D24BE-8473-47CD-A485-74938CDCF712}" type="pres">
      <dgm:prSet presAssocID="{C91706A8-C292-48CA-8BC3-8598D1F30B69}" presName="bottomArc1" presStyleLbl="parChTrans1D1" presStyleIdx="1" presStyleCnt="8"/>
      <dgm:spPr/>
    </dgm:pt>
    <dgm:pt modelId="{C6153151-DA86-4C7F-90F7-4B2B61A2A436}" type="pres">
      <dgm:prSet presAssocID="{C91706A8-C292-48CA-8BC3-8598D1F30B69}" presName="topConnNode1" presStyleLbl="node1" presStyleIdx="0" presStyleCnt="0"/>
      <dgm:spPr/>
    </dgm:pt>
    <dgm:pt modelId="{60651AD7-84F5-4DE7-88C5-AD96FCA4CCB1}" type="pres">
      <dgm:prSet presAssocID="{C91706A8-C292-48CA-8BC3-8598D1F30B69}" presName="hierChild2" presStyleCnt="0"/>
      <dgm:spPr/>
    </dgm:pt>
    <dgm:pt modelId="{532008F8-88B8-468E-A6EC-10A9C0458F33}" type="pres">
      <dgm:prSet presAssocID="{40132237-3897-4B57-9B54-00EE40D89FB2}" presName="Name28" presStyleLbl="parChTrans1D2" presStyleIdx="0" presStyleCnt="3"/>
      <dgm:spPr/>
    </dgm:pt>
    <dgm:pt modelId="{D5CF9BE2-7B07-49C0-B7C8-3101CBF09397}" type="pres">
      <dgm:prSet presAssocID="{EAE680B7-34CD-4478-9655-2F52682C72AF}" presName="hierRoot2" presStyleCnt="0">
        <dgm:presLayoutVars>
          <dgm:hierBranch val="init"/>
        </dgm:presLayoutVars>
      </dgm:prSet>
      <dgm:spPr/>
    </dgm:pt>
    <dgm:pt modelId="{1B9422D8-6CD8-4013-88C2-826D0FD7FB04}" type="pres">
      <dgm:prSet presAssocID="{EAE680B7-34CD-4478-9655-2F52682C72AF}" presName="rootComposite2" presStyleCnt="0"/>
      <dgm:spPr/>
    </dgm:pt>
    <dgm:pt modelId="{34DFD167-3B0F-4E7B-9E55-06BCD05C22B7}" type="pres">
      <dgm:prSet presAssocID="{EAE680B7-34CD-4478-9655-2F52682C72AF}" presName="rootText2" presStyleLbl="alignAcc1" presStyleIdx="0" presStyleCnt="0">
        <dgm:presLayoutVars>
          <dgm:chPref val="3"/>
        </dgm:presLayoutVars>
      </dgm:prSet>
      <dgm:spPr/>
    </dgm:pt>
    <dgm:pt modelId="{CEBA408B-861E-4990-97DD-F465E8E6F30E}" type="pres">
      <dgm:prSet presAssocID="{EAE680B7-34CD-4478-9655-2F52682C72AF}" presName="topArc2" presStyleLbl="parChTrans1D1" presStyleIdx="2" presStyleCnt="8"/>
      <dgm:spPr/>
    </dgm:pt>
    <dgm:pt modelId="{0B82FF34-3A62-4294-BFA8-88D8CEE8B980}" type="pres">
      <dgm:prSet presAssocID="{EAE680B7-34CD-4478-9655-2F52682C72AF}" presName="bottomArc2" presStyleLbl="parChTrans1D1" presStyleIdx="3" presStyleCnt="8"/>
      <dgm:spPr/>
    </dgm:pt>
    <dgm:pt modelId="{4B8DD621-18E6-413D-A0BD-23B2E3FF07AF}" type="pres">
      <dgm:prSet presAssocID="{EAE680B7-34CD-4478-9655-2F52682C72AF}" presName="topConnNode2" presStyleLbl="node2" presStyleIdx="0" presStyleCnt="0"/>
      <dgm:spPr/>
    </dgm:pt>
    <dgm:pt modelId="{A048EF1A-86EA-4635-BCF6-FCF5A398B191}" type="pres">
      <dgm:prSet presAssocID="{EAE680B7-34CD-4478-9655-2F52682C72AF}" presName="hierChild4" presStyleCnt="0"/>
      <dgm:spPr/>
    </dgm:pt>
    <dgm:pt modelId="{5A5643B6-55CC-4E5D-9B32-A7FCC3F2F790}" type="pres">
      <dgm:prSet presAssocID="{EAE680B7-34CD-4478-9655-2F52682C72AF}" presName="hierChild5" presStyleCnt="0"/>
      <dgm:spPr/>
    </dgm:pt>
    <dgm:pt modelId="{3F378F27-985B-49BB-9F2C-40A2007D98A0}" type="pres">
      <dgm:prSet presAssocID="{40B262CA-669C-426C-9AEE-29863C8441B4}" presName="Name28" presStyleLbl="parChTrans1D2" presStyleIdx="1" presStyleCnt="3"/>
      <dgm:spPr/>
    </dgm:pt>
    <dgm:pt modelId="{DCA5983B-9FBA-4E54-A3B9-1A1054A8370D}" type="pres">
      <dgm:prSet presAssocID="{48CAA07B-7311-4AF4-AD82-0AC3B77A8118}" presName="hierRoot2" presStyleCnt="0">
        <dgm:presLayoutVars>
          <dgm:hierBranch val="init"/>
        </dgm:presLayoutVars>
      </dgm:prSet>
      <dgm:spPr/>
    </dgm:pt>
    <dgm:pt modelId="{35618826-211F-4D4E-BF15-889B4E104C18}" type="pres">
      <dgm:prSet presAssocID="{48CAA07B-7311-4AF4-AD82-0AC3B77A8118}" presName="rootComposite2" presStyleCnt="0"/>
      <dgm:spPr/>
    </dgm:pt>
    <dgm:pt modelId="{8A4EA770-7D70-4799-A9C8-047D62EC1213}" type="pres">
      <dgm:prSet presAssocID="{48CAA07B-7311-4AF4-AD82-0AC3B77A8118}" presName="rootText2" presStyleLbl="alignAcc1" presStyleIdx="0" presStyleCnt="0">
        <dgm:presLayoutVars>
          <dgm:chPref val="3"/>
        </dgm:presLayoutVars>
      </dgm:prSet>
      <dgm:spPr/>
    </dgm:pt>
    <dgm:pt modelId="{4B0E1423-D729-4844-87BD-626AE67BDFCC}" type="pres">
      <dgm:prSet presAssocID="{48CAA07B-7311-4AF4-AD82-0AC3B77A8118}" presName="topArc2" presStyleLbl="parChTrans1D1" presStyleIdx="4" presStyleCnt="8"/>
      <dgm:spPr/>
    </dgm:pt>
    <dgm:pt modelId="{F30F921D-FD8E-4E6D-BAAF-B3D72630F2D8}" type="pres">
      <dgm:prSet presAssocID="{48CAA07B-7311-4AF4-AD82-0AC3B77A8118}" presName="bottomArc2" presStyleLbl="parChTrans1D1" presStyleIdx="5" presStyleCnt="8"/>
      <dgm:spPr/>
    </dgm:pt>
    <dgm:pt modelId="{59687BAC-6D3D-41FA-AD3B-EC00E6C77075}" type="pres">
      <dgm:prSet presAssocID="{48CAA07B-7311-4AF4-AD82-0AC3B77A8118}" presName="topConnNode2" presStyleLbl="node2" presStyleIdx="0" presStyleCnt="0"/>
      <dgm:spPr/>
    </dgm:pt>
    <dgm:pt modelId="{F3F49DD5-BF70-4CC2-851F-48BDC85F4227}" type="pres">
      <dgm:prSet presAssocID="{48CAA07B-7311-4AF4-AD82-0AC3B77A8118}" presName="hierChild4" presStyleCnt="0"/>
      <dgm:spPr/>
    </dgm:pt>
    <dgm:pt modelId="{0DA0099C-5A15-4AA1-81E4-3C3CFB37DEC4}" type="pres">
      <dgm:prSet presAssocID="{48CAA07B-7311-4AF4-AD82-0AC3B77A8118}" presName="hierChild5" presStyleCnt="0"/>
      <dgm:spPr/>
    </dgm:pt>
    <dgm:pt modelId="{B2A4BA41-FAE8-4151-A275-03729E7A7B9C}" type="pres">
      <dgm:prSet presAssocID="{82A64F8A-EAC0-4AAE-B5E7-4AC03991AE88}" presName="Name28" presStyleLbl="parChTrans1D2" presStyleIdx="2" presStyleCnt="3"/>
      <dgm:spPr/>
    </dgm:pt>
    <dgm:pt modelId="{DDC9AE2A-8B75-442C-A3A7-FA7B9E28E009}" type="pres">
      <dgm:prSet presAssocID="{8652D6BF-84C2-4174-8F44-ADCD85406D07}" presName="hierRoot2" presStyleCnt="0">
        <dgm:presLayoutVars>
          <dgm:hierBranch val="init"/>
        </dgm:presLayoutVars>
      </dgm:prSet>
      <dgm:spPr/>
    </dgm:pt>
    <dgm:pt modelId="{B2CF402E-44F5-4889-8A50-86017263BC66}" type="pres">
      <dgm:prSet presAssocID="{8652D6BF-84C2-4174-8F44-ADCD85406D07}" presName="rootComposite2" presStyleCnt="0"/>
      <dgm:spPr/>
    </dgm:pt>
    <dgm:pt modelId="{E59C7CD9-59BB-4D4B-826F-A8130441513E}" type="pres">
      <dgm:prSet presAssocID="{8652D6BF-84C2-4174-8F44-ADCD85406D07}" presName="rootText2" presStyleLbl="alignAcc1" presStyleIdx="0" presStyleCnt="0">
        <dgm:presLayoutVars>
          <dgm:chPref val="3"/>
        </dgm:presLayoutVars>
      </dgm:prSet>
      <dgm:spPr/>
    </dgm:pt>
    <dgm:pt modelId="{F3A65524-9090-47ED-B966-0FC28646B5AF}" type="pres">
      <dgm:prSet presAssocID="{8652D6BF-84C2-4174-8F44-ADCD85406D07}" presName="topArc2" presStyleLbl="parChTrans1D1" presStyleIdx="6" presStyleCnt="8"/>
      <dgm:spPr/>
    </dgm:pt>
    <dgm:pt modelId="{5DB4D55A-0865-45D7-885E-11A545806461}" type="pres">
      <dgm:prSet presAssocID="{8652D6BF-84C2-4174-8F44-ADCD85406D07}" presName="bottomArc2" presStyleLbl="parChTrans1D1" presStyleIdx="7" presStyleCnt="8"/>
      <dgm:spPr/>
    </dgm:pt>
    <dgm:pt modelId="{268587EA-B9C7-4416-94ED-6591A3164948}" type="pres">
      <dgm:prSet presAssocID="{8652D6BF-84C2-4174-8F44-ADCD85406D07}" presName="topConnNode2" presStyleLbl="node2" presStyleIdx="0" presStyleCnt="0"/>
      <dgm:spPr/>
    </dgm:pt>
    <dgm:pt modelId="{6BE42D72-B0F6-45FB-9EC6-AC8C0D5BD6D2}" type="pres">
      <dgm:prSet presAssocID="{8652D6BF-84C2-4174-8F44-ADCD85406D07}" presName="hierChild4" presStyleCnt="0"/>
      <dgm:spPr/>
    </dgm:pt>
    <dgm:pt modelId="{7A1D0755-5B7F-4EEC-83ED-0ABEE3B4A59C}" type="pres">
      <dgm:prSet presAssocID="{8652D6BF-84C2-4174-8F44-ADCD85406D07}" presName="hierChild5" presStyleCnt="0"/>
      <dgm:spPr/>
    </dgm:pt>
    <dgm:pt modelId="{8D810F74-C8D5-49EE-853E-EC7C6801DC9E}" type="pres">
      <dgm:prSet presAssocID="{C91706A8-C292-48CA-8BC3-8598D1F30B69}" presName="hierChild3" presStyleCnt="0"/>
      <dgm:spPr/>
    </dgm:pt>
  </dgm:ptLst>
  <dgm:cxnLst>
    <dgm:cxn modelId="{7C26B404-71F9-4013-ABBE-659876968C05}" srcId="{C91706A8-C292-48CA-8BC3-8598D1F30B69}" destId="{48CAA07B-7311-4AF4-AD82-0AC3B77A8118}" srcOrd="1" destOrd="0" parTransId="{40B262CA-669C-426C-9AEE-29863C8441B4}" sibTransId="{A6F4604B-8166-42FE-89D8-0F427D0FB74C}"/>
    <dgm:cxn modelId="{ABF6A70D-8F3A-45AF-8B5A-3E9F62AA995F}" type="presOf" srcId="{C91706A8-C292-48CA-8BC3-8598D1F30B69}" destId="{C6153151-DA86-4C7F-90F7-4B2B61A2A436}" srcOrd="1" destOrd="0" presId="urn:microsoft.com/office/officeart/2008/layout/HalfCircleOrganizationChart"/>
    <dgm:cxn modelId="{E343FE19-8BDA-46DA-8A32-9148AF35A26F}" type="presOf" srcId="{B992DC88-78D3-4A5B-9D26-1F3A7317F7B1}" destId="{6C483EB4-3FE0-4997-921F-609941B03971}" srcOrd="0" destOrd="0" presId="urn:microsoft.com/office/officeart/2008/layout/HalfCircleOrganizationChart"/>
    <dgm:cxn modelId="{696F6B44-900A-4116-992E-6BC95FB52C67}" type="presOf" srcId="{82A64F8A-EAC0-4AAE-B5E7-4AC03991AE88}" destId="{B2A4BA41-FAE8-4151-A275-03729E7A7B9C}" srcOrd="0" destOrd="0" presId="urn:microsoft.com/office/officeart/2008/layout/HalfCircleOrganizationChart"/>
    <dgm:cxn modelId="{E0E74367-6708-452B-8029-EED64D91B8A5}" type="presOf" srcId="{C91706A8-C292-48CA-8BC3-8598D1F30B69}" destId="{BB6C3B2A-66B6-4E2E-B687-2148669DB413}" srcOrd="0" destOrd="0" presId="urn:microsoft.com/office/officeart/2008/layout/HalfCircleOrganizationChart"/>
    <dgm:cxn modelId="{4B6D904E-45C5-42D1-AB35-7EFEE33D323A}" type="presOf" srcId="{8652D6BF-84C2-4174-8F44-ADCD85406D07}" destId="{E59C7CD9-59BB-4D4B-826F-A8130441513E}" srcOrd="0" destOrd="0" presId="urn:microsoft.com/office/officeart/2008/layout/HalfCircleOrganizationChart"/>
    <dgm:cxn modelId="{060BB753-E374-4D61-ACB0-7D30AAA17A31}" type="presOf" srcId="{EAE680B7-34CD-4478-9655-2F52682C72AF}" destId="{34DFD167-3B0F-4E7B-9E55-06BCD05C22B7}" srcOrd="0" destOrd="0" presId="urn:microsoft.com/office/officeart/2008/layout/HalfCircleOrganizationChart"/>
    <dgm:cxn modelId="{73AD147A-1CB1-4B15-A587-ED324E0D3BE5}" type="presOf" srcId="{40B262CA-669C-426C-9AEE-29863C8441B4}" destId="{3F378F27-985B-49BB-9F2C-40A2007D98A0}" srcOrd="0" destOrd="0" presId="urn:microsoft.com/office/officeart/2008/layout/HalfCircleOrganizationChart"/>
    <dgm:cxn modelId="{BAA47D84-76FA-417E-997B-F893BAD043F0}" srcId="{C91706A8-C292-48CA-8BC3-8598D1F30B69}" destId="{8652D6BF-84C2-4174-8F44-ADCD85406D07}" srcOrd="2" destOrd="0" parTransId="{82A64F8A-EAC0-4AAE-B5E7-4AC03991AE88}" sibTransId="{4D070B91-A085-486E-A4AF-F829C0E27687}"/>
    <dgm:cxn modelId="{0824438A-26B0-43B9-BC95-6F4156E53A7F}" type="presOf" srcId="{48CAA07B-7311-4AF4-AD82-0AC3B77A8118}" destId="{8A4EA770-7D70-4799-A9C8-047D62EC1213}" srcOrd="0" destOrd="0" presId="urn:microsoft.com/office/officeart/2008/layout/HalfCircleOrganizationChart"/>
    <dgm:cxn modelId="{1A88C9C3-FE58-4A5C-B88B-B7A18FE8107C}" type="presOf" srcId="{8652D6BF-84C2-4174-8F44-ADCD85406D07}" destId="{268587EA-B9C7-4416-94ED-6591A3164948}" srcOrd="1" destOrd="0" presId="urn:microsoft.com/office/officeart/2008/layout/HalfCircleOrganizationChart"/>
    <dgm:cxn modelId="{3B871FCC-D6FA-4C7E-B165-67C82E989F8A}" type="presOf" srcId="{40132237-3897-4B57-9B54-00EE40D89FB2}" destId="{532008F8-88B8-468E-A6EC-10A9C0458F33}" srcOrd="0" destOrd="0" presId="urn:microsoft.com/office/officeart/2008/layout/HalfCircleOrganizationChart"/>
    <dgm:cxn modelId="{6132FFDD-B936-4C7A-A8BF-2F0B0E3EE7FD}" srcId="{C91706A8-C292-48CA-8BC3-8598D1F30B69}" destId="{EAE680B7-34CD-4478-9655-2F52682C72AF}" srcOrd="0" destOrd="0" parTransId="{40132237-3897-4B57-9B54-00EE40D89FB2}" sibTransId="{8F32C10C-311B-4951-A791-899682F33CEE}"/>
    <dgm:cxn modelId="{9028CCE5-B781-4865-BD0A-CAEF326F2C00}" type="presOf" srcId="{EAE680B7-34CD-4478-9655-2F52682C72AF}" destId="{4B8DD621-18E6-413D-A0BD-23B2E3FF07AF}" srcOrd="1" destOrd="0" presId="urn:microsoft.com/office/officeart/2008/layout/HalfCircleOrganizationChart"/>
    <dgm:cxn modelId="{176403E8-B164-489A-AA95-4C6D83C85535}" type="presOf" srcId="{48CAA07B-7311-4AF4-AD82-0AC3B77A8118}" destId="{59687BAC-6D3D-41FA-AD3B-EC00E6C77075}" srcOrd="1" destOrd="0" presId="urn:microsoft.com/office/officeart/2008/layout/HalfCircleOrganizationChart"/>
    <dgm:cxn modelId="{CC88B4E8-18FD-43E2-996C-A6493BF0CD7B}" srcId="{B992DC88-78D3-4A5B-9D26-1F3A7317F7B1}" destId="{C91706A8-C292-48CA-8BC3-8598D1F30B69}" srcOrd="0" destOrd="0" parTransId="{91969795-1449-4CEF-8BF0-90FE186C0875}" sibTransId="{18BB43A5-4E1B-4840-AE5D-657253E71BD8}"/>
    <dgm:cxn modelId="{C6D473F2-A58B-4378-9246-A6E83B6DCC66}" type="presParOf" srcId="{6C483EB4-3FE0-4997-921F-609941B03971}" destId="{F6102788-7FA8-43BB-962F-CFAB9A083F89}" srcOrd="0" destOrd="0" presId="urn:microsoft.com/office/officeart/2008/layout/HalfCircleOrganizationChart"/>
    <dgm:cxn modelId="{47D1D000-C064-4108-AF3A-4CF05ACEFD14}" type="presParOf" srcId="{F6102788-7FA8-43BB-962F-CFAB9A083F89}" destId="{A7DBEEA9-8537-49FA-9F4F-B394F7E67394}" srcOrd="0" destOrd="0" presId="urn:microsoft.com/office/officeart/2008/layout/HalfCircleOrganizationChart"/>
    <dgm:cxn modelId="{CC185EBB-7398-483B-9872-1CDD3AE305D7}" type="presParOf" srcId="{A7DBEEA9-8537-49FA-9F4F-B394F7E67394}" destId="{BB6C3B2A-66B6-4E2E-B687-2148669DB413}" srcOrd="0" destOrd="0" presId="urn:microsoft.com/office/officeart/2008/layout/HalfCircleOrganizationChart"/>
    <dgm:cxn modelId="{8A007D75-5B75-448D-91D0-1AD7610F237F}" type="presParOf" srcId="{A7DBEEA9-8537-49FA-9F4F-B394F7E67394}" destId="{FEE647C3-DA71-4416-BFEF-CFC0CDCB2E36}" srcOrd="1" destOrd="0" presId="urn:microsoft.com/office/officeart/2008/layout/HalfCircleOrganizationChart"/>
    <dgm:cxn modelId="{73DFD720-F6C5-4B41-9710-A228A76F24F5}" type="presParOf" srcId="{A7DBEEA9-8537-49FA-9F4F-B394F7E67394}" destId="{9B6D24BE-8473-47CD-A485-74938CDCF712}" srcOrd="2" destOrd="0" presId="urn:microsoft.com/office/officeart/2008/layout/HalfCircleOrganizationChart"/>
    <dgm:cxn modelId="{97B6CE0A-8715-456B-96A1-51ECE7EEF178}" type="presParOf" srcId="{A7DBEEA9-8537-49FA-9F4F-B394F7E67394}" destId="{C6153151-DA86-4C7F-90F7-4B2B61A2A436}" srcOrd="3" destOrd="0" presId="urn:microsoft.com/office/officeart/2008/layout/HalfCircleOrganizationChart"/>
    <dgm:cxn modelId="{8A745EB9-07ED-467B-B1ED-5528D4846348}" type="presParOf" srcId="{F6102788-7FA8-43BB-962F-CFAB9A083F89}" destId="{60651AD7-84F5-4DE7-88C5-AD96FCA4CCB1}" srcOrd="1" destOrd="0" presId="urn:microsoft.com/office/officeart/2008/layout/HalfCircleOrganizationChart"/>
    <dgm:cxn modelId="{FE8C0777-B848-4609-BE81-5974C66A70CF}" type="presParOf" srcId="{60651AD7-84F5-4DE7-88C5-AD96FCA4CCB1}" destId="{532008F8-88B8-468E-A6EC-10A9C0458F33}" srcOrd="0" destOrd="0" presId="urn:microsoft.com/office/officeart/2008/layout/HalfCircleOrganizationChart"/>
    <dgm:cxn modelId="{D99A614B-66AC-4246-B4A1-6C76798CD859}" type="presParOf" srcId="{60651AD7-84F5-4DE7-88C5-AD96FCA4CCB1}" destId="{D5CF9BE2-7B07-49C0-B7C8-3101CBF09397}" srcOrd="1" destOrd="0" presId="urn:microsoft.com/office/officeart/2008/layout/HalfCircleOrganizationChart"/>
    <dgm:cxn modelId="{8EA853E0-A204-4615-BD81-B5CED01C1BA0}" type="presParOf" srcId="{D5CF9BE2-7B07-49C0-B7C8-3101CBF09397}" destId="{1B9422D8-6CD8-4013-88C2-826D0FD7FB04}" srcOrd="0" destOrd="0" presId="urn:microsoft.com/office/officeart/2008/layout/HalfCircleOrganizationChart"/>
    <dgm:cxn modelId="{BAC295E9-84D7-4493-98A1-13D209830BF0}" type="presParOf" srcId="{1B9422D8-6CD8-4013-88C2-826D0FD7FB04}" destId="{34DFD167-3B0F-4E7B-9E55-06BCD05C22B7}" srcOrd="0" destOrd="0" presId="urn:microsoft.com/office/officeart/2008/layout/HalfCircleOrganizationChart"/>
    <dgm:cxn modelId="{ED147FB0-6146-4CC1-A7B1-8B690FD78EE4}" type="presParOf" srcId="{1B9422D8-6CD8-4013-88C2-826D0FD7FB04}" destId="{CEBA408B-861E-4990-97DD-F465E8E6F30E}" srcOrd="1" destOrd="0" presId="urn:microsoft.com/office/officeart/2008/layout/HalfCircleOrganizationChart"/>
    <dgm:cxn modelId="{D926A9B0-1F43-4E12-AA29-DF543A5ED14F}" type="presParOf" srcId="{1B9422D8-6CD8-4013-88C2-826D0FD7FB04}" destId="{0B82FF34-3A62-4294-BFA8-88D8CEE8B980}" srcOrd="2" destOrd="0" presId="urn:microsoft.com/office/officeart/2008/layout/HalfCircleOrganizationChart"/>
    <dgm:cxn modelId="{7866C651-700D-4CC4-BA36-B98798CA4793}" type="presParOf" srcId="{1B9422D8-6CD8-4013-88C2-826D0FD7FB04}" destId="{4B8DD621-18E6-413D-A0BD-23B2E3FF07AF}" srcOrd="3" destOrd="0" presId="urn:microsoft.com/office/officeart/2008/layout/HalfCircleOrganizationChart"/>
    <dgm:cxn modelId="{84BDB4B7-E15A-4423-8FF7-7B6780AC439D}" type="presParOf" srcId="{D5CF9BE2-7B07-49C0-B7C8-3101CBF09397}" destId="{A048EF1A-86EA-4635-BCF6-FCF5A398B191}" srcOrd="1" destOrd="0" presId="urn:microsoft.com/office/officeart/2008/layout/HalfCircleOrganizationChart"/>
    <dgm:cxn modelId="{8AEF6FC0-BB92-4289-94D8-ACCBE5194EC9}" type="presParOf" srcId="{D5CF9BE2-7B07-49C0-B7C8-3101CBF09397}" destId="{5A5643B6-55CC-4E5D-9B32-A7FCC3F2F790}" srcOrd="2" destOrd="0" presId="urn:microsoft.com/office/officeart/2008/layout/HalfCircleOrganizationChart"/>
    <dgm:cxn modelId="{077E772C-40AD-47AE-9A49-5899D1B0E7B5}" type="presParOf" srcId="{60651AD7-84F5-4DE7-88C5-AD96FCA4CCB1}" destId="{3F378F27-985B-49BB-9F2C-40A2007D98A0}" srcOrd="2" destOrd="0" presId="urn:microsoft.com/office/officeart/2008/layout/HalfCircleOrganizationChart"/>
    <dgm:cxn modelId="{3D7701B4-FC0F-4163-A7E4-3F096EDA5345}" type="presParOf" srcId="{60651AD7-84F5-4DE7-88C5-AD96FCA4CCB1}" destId="{DCA5983B-9FBA-4E54-A3B9-1A1054A8370D}" srcOrd="3" destOrd="0" presId="urn:microsoft.com/office/officeart/2008/layout/HalfCircleOrganizationChart"/>
    <dgm:cxn modelId="{1D9032E1-AA97-43B9-B188-5A3799735DC7}" type="presParOf" srcId="{DCA5983B-9FBA-4E54-A3B9-1A1054A8370D}" destId="{35618826-211F-4D4E-BF15-889B4E104C18}" srcOrd="0" destOrd="0" presId="urn:microsoft.com/office/officeart/2008/layout/HalfCircleOrganizationChart"/>
    <dgm:cxn modelId="{5E45161B-7B4D-4C8D-8D18-8F18E02CC1D6}" type="presParOf" srcId="{35618826-211F-4D4E-BF15-889B4E104C18}" destId="{8A4EA770-7D70-4799-A9C8-047D62EC1213}" srcOrd="0" destOrd="0" presId="urn:microsoft.com/office/officeart/2008/layout/HalfCircleOrganizationChart"/>
    <dgm:cxn modelId="{621FD8C4-4F56-455D-8903-921EDC07F8CC}" type="presParOf" srcId="{35618826-211F-4D4E-BF15-889B4E104C18}" destId="{4B0E1423-D729-4844-87BD-626AE67BDFCC}" srcOrd="1" destOrd="0" presId="urn:microsoft.com/office/officeart/2008/layout/HalfCircleOrganizationChart"/>
    <dgm:cxn modelId="{C7AFCEDD-09C5-4FF8-9203-02681056F6D9}" type="presParOf" srcId="{35618826-211F-4D4E-BF15-889B4E104C18}" destId="{F30F921D-FD8E-4E6D-BAAF-B3D72630F2D8}" srcOrd="2" destOrd="0" presId="urn:microsoft.com/office/officeart/2008/layout/HalfCircleOrganizationChart"/>
    <dgm:cxn modelId="{CC34115A-14DD-4616-9359-F053DA58A18F}" type="presParOf" srcId="{35618826-211F-4D4E-BF15-889B4E104C18}" destId="{59687BAC-6D3D-41FA-AD3B-EC00E6C77075}" srcOrd="3" destOrd="0" presId="urn:microsoft.com/office/officeart/2008/layout/HalfCircleOrganizationChart"/>
    <dgm:cxn modelId="{CED8A661-DB5D-4354-83D6-54AB2A445770}" type="presParOf" srcId="{DCA5983B-9FBA-4E54-A3B9-1A1054A8370D}" destId="{F3F49DD5-BF70-4CC2-851F-48BDC85F4227}" srcOrd="1" destOrd="0" presId="urn:microsoft.com/office/officeart/2008/layout/HalfCircleOrganizationChart"/>
    <dgm:cxn modelId="{EA9BCD4C-112E-457D-B64F-6CC63BC4D2F1}" type="presParOf" srcId="{DCA5983B-9FBA-4E54-A3B9-1A1054A8370D}" destId="{0DA0099C-5A15-4AA1-81E4-3C3CFB37DEC4}" srcOrd="2" destOrd="0" presId="urn:microsoft.com/office/officeart/2008/layout/HalfCircleOrganizationChart"/>
    <dgm:cxn modelId="{D4240C74-798A-43B9-A341-02622B26CB26}" type="presParOf" srcId="{60651AD7-84F5-4DE7-88C5-AD96FCA4CCB1}" destId="{B2A4BA41-FAE8-4151-A275-03729E7A7B9C}" srcOrd="4" destOrd="0" presId="urn:microsoft.com/office/officeart/2008/layout/HalfCircleOrganizationChart"/>
    <dgm:cxn modelId="{DB0C3171-0B74-43C0-81CD-8E0C44104429}" type="presParOf" srcId="{60651AD7-84F5-4DE7-88C5-AD96FCA4CCB1}" destId="{DDC9AE2A-8B75-442C-A3A7-FA7B9E28E009}" srcOrd="5" destOrd="0" presId="urn:microsoft.com/office/officeart/2008/layout/HalfCircleOrganizationChart"/>
    <dgm:cxn modelId="{27369152-CF9D-45B6-AA76-411EE752B00D}" type="presParOf" srcId="{DDC9AE2A-8B75-442C-A3A7-FA7B9E28E009}" destId="{B2CF402E-44F5-4889-8A50-86017263BC66}" srcOrd="0" destOrd="0" presId="urn:microsoft.com/office/officeart/2008/layout/HalfCircleOrganizationChart"/>
    <dgm:cxn modelId="{03C66606-2FD4-488E-B96B-5E7B91ADC8F1}" type="presParOf" srcId="{B2CF402E-44F5-4889-8A50-86017263BC66}" destId="{E59C7CD9-59BB-4D4B-826F-A8130441513E}" srcOrd="0" destOrd="0" presId="urn:microsoft.com/office/officeart/2008/layout/HalfCircleOrganizationChart"/>
    <dgm:cxn modelId="{667BC4B5-702D-40D7-B385-A044A4D84BF8}" type="presParOf" srcId="{B2CF402E-44F5-4889-8A50-86017263BC66}" destId="{F3A65524-9090-47ED-B966-0FC28646B5AF}" srcOrd="1" destOrd="0" presId="urn:microsoft.com/office/officeart/2008/layout/HalfCircleOrganizationChart"/>
    <dgm:cxn modelId="{AD1D7A51-C4B9-4AD0-8362-0D43B73CFC19}" type="presParOf" srcId="{B2CF402E-44F5-4889-8A50-86017263BC66}" destId="{5DB4D55A-0865-45D7-885E-11A545806461}" srcOrd="2" destOrd="0" presId="urn:microsoft.com/office/officeart/2008/layout/HalfCircleOrganizationChart"/>
    <dgm:cxn modelId="{D460AB49-9CA0-4F33-B55B-40F7A37C3057}" type="presParOf" srcId="{B2CF402E-44F5-4889-8A50-86017263BC66}" destId="{268587EA-B9C7-4416-94ED-6591A3164948}" srcOrd="3" destOrd="0" presId="urn:microsoft.com/office/officeart/2008/layout/HalfCircleOrganizationChart"/>
    <dgm:cxn modelId="{51DFDECB-5AB2-4C85-9982-B1AE2669D815}" type="presParOf" srcId="{DDC9AE2A-8B75-442C-A3A7-FA7B9E28E009}" destId="{6BE42D72-B0F6-45FB-9EC6-AC8C0D5BD6D2}" srcOrd="1" destOrd="0" presId="urn:microsoft.com/office/officeart/2008/layout/HalfCircleOrganizationChart"/>
    <dgm:cxn modelId="{3DE62B3F-DBED-47B0-9E7F-AC938EBB5154}" type="presParOf" srcId="{DDC9AE2A-8B75-442C-A3A7-FA7B9E28E009}" destId="{7A1D0755-5B7F-4EEC-83ED-0ABEE3B4A59C}" srcOrd="2" destOrd="0" presId="urn:microsoft.com/office/officeart/2008/layout/HalfCircleOrganizationChart"/>
    <dgm:cxn modelId="{C34C78ED-EC3C-44B4-AF66-1FA66121BB81}" type="presParOf" srcId="{F6102788-7FA8-43BB-962F-CFAB9A083F89}" destId="{8D810F74-C8D5-49EE-853E-EC7C6801DC9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9F935C-1F6C-438B-A863-B60E39E7C83A}" type="doc">
      <dgm:prSet loTypeId="urn:microsoft.com/office/officeart/2005/8/layout/hProcess4" loCatId="process" qsTypeId="urn:microsoft.com/office/officeart/2005/8/quickstyle/3d2" qsCatId="3D" csTypeId="urn:microsoft.com/office/officeart/2005/8/colors/colorful4" csCatId="colorful" phldr="1"/>
      <dgm:spPr/>
      <dgm:t>
        <a:bodyPr/>
        <a:lstStyle/>
        <a:p>
          <a:endParaRPr lang="tr-TR"/>
        </a:p>
      </dgm:t>
    </dgm:pt>
    <dgm:pt modelId="{232BCFA3-6D79-4492-B179-26A64A7C5C98}">
      <dgm:prSet phldrT="[Metin]"/>
      <dgm:spPr/>
      <dgm:t>
        <a:bodyPr/>
        <a:lstStyle/>
        <a:p>
          <a:r>
            <a:rPr lang="tr-TR" dirty="0"/>
            <a:t>Metin Ön İşleme</a:t>
          </a:r>
        </a:p>
      </dgm:t>
    </dgm:pt>
    <dgm:pt modelId="{C26DB2F4-A494-49FB-901F-1F4B2D158B76}" type="parTrans" cxnId="{13293F22-F4FB-4AC3-8D8D-8CEEC3322094}">
      <dgm:prSet/>
      <dgm:spPr/>
      <dgm:t>
        <a:bodyPr/>
        <a:lstStyle/>
        <a:p>
          <a:endParaRPr lang="tr-TR"/>
        </a:p>
      </dgm:t>
    </dgm:pt>
    <dgm:pt modelId="{4315B0A0-6BBC-4EC4-A268-293D49401F9E}" type="sibTrans" cxnId="{13293F22-F4FB-4AC3-8D8D-8CEEC3322094}">
      <dgm:prSet/>
      <dgm:spPr/>
      <dgm:t>
        <a:bodyPr/>
        <a:lstStyle/>
        <a:p>
          <a:endParaRPr lang="tr-TR"/>
        </a:p>
      </dgm:t>
    </dgm:pt>
    <dgm:pt modelId="{5765FA93-76F0-4034-92BC-AC7CD20E6546}">
      <dgm:prSet phldrT="[Metin]"/>
      <dgm:spPr/>
      <dgm:t>
        <a:bodyPr/>
        <a:lstStyle/>
        <a:p>
          <a:r>
            <a:rPr lang="tr-TR" dirty="0"/>
            <a:t>İstenmeyen Karakterlerin Kaldırılması</a:t>
          </a:r>
        </a:p>
      </dgm:t>
    </dgm:pt>
    <dgm:pt modelId="{93BCC747-8079-4AAB-9509-C741B2F1122D}" type="parTrans" cxnId="{D52EEF2A-EBCE-4650-A9C2-90DEFC388D9E}">
      <dgm:prSet/>
      <dgm:spPr/>
      <dgm:t>
        <a:bodyPr/>
        <a:lstStyle/>
        <a:p>
          <a:endParaRPr lang="tr-TR"/>
        </a:p>
      </dgm:t>
    </dgm:pt>
    <dgm:pt modelId="{8DF92E31-54DB-45CB-B4F4-706F9B8A1339}" type="sibTrans" cxnId="{D52EEF2A-EBCE-4650-A9C2-90DEFC388D9E}">
      <dgm:prSet/>
      <dgm:spPr/>
      <dgm:t>
        <a:bodyPr/>
        <a:lstStyle/>
        <a:p>
          <a:endParaRPr lang="tr-TR"/>
        </a:p>
      </dgm:t>
    </dgm:pt>
    <dgm:pt modelId="{7013BAA6-9A28-4D43-AD23-F67162E750E5}">
      <dgm:prSet phldrT="[Metin]"/>
      <dgm:spPr/>
      <dgm:t>
        <a:bodyPr/>
        <a:lstStyle/>
        <a:p>
          <a:r>
            <a:rPr lang="tr-TR" dirty="0"/>
            <a:t>Varlık İsim Çıkarımı</a:t>
          </a:r>
        </a:p>
      </dgm:t>
    </dgm:pt>
    <dgm:pt modelId="{3146AE37-517B-4E7C-A092-98854EEB541B}" type="parTrans" cxnId="{D588EBE1-1C99-4325-BFF1-6BF67C62C2F1}">
      <dgm:prSet/>
      <dgm:spPr/>
      <dgm:t>
        <a:bodyPr/>
        <a:lstStyle/>
        <a:p>
          <a:endParaRPr lang="tr-TR"/>
        </a:p>
      </dgm:t>
    </dgm:pt>
    <dgm:pt modelId="{BA652ACF-BBC2-44C8-8E1D-66D3DDBD1F3B}" type="sibTrans" cxnId="{D588EBE1-1C99-4325-BFF1-6BF67C62C2F1}">
      <dgm:prSet/>
      <dgm:spPr/>
      <dgm:t>
        <a:bodyPr/>
        <a:lstStyle/>
        <a:p>
          <a:endParaRPr lang="tr-TR"/>
        </a:p>
      </dgm:t>
    </dgm:pt>
    <dgm:pt modelId="{2654BEB8-B346-460F-8EDC-4105CFF19722}">
      <dgm:prSet phldrT="[Metin]"/>
      <dgm:spPr/>
      <dgm:t>
        <a:bodyPr/>
        <a:lstStyle/>
        <a:p>
          <a:r>
            <a:rPr lang="tr-TR" dirty="0"/>
            <a:t>Kural Tabanlı Yaklaşım</a:t>
          </a:r>
        </a:p>
      </dgm:t>
    </dgm:pt>
    <dgm:pt modelId="{4AFD4790-0B38-462C-A2EC-1F37E148D791}" type="parTrans" cxnId="{2F5DBE8F-7068-4C6E-8199-87A170F00C00}">
      <dgm:prSet/>
      <dgm:spPr/>
      <dgm:t>
        <a:bodyPr/>
        <a:lstStyle/>
        <a:p>
          <a:endParaRPr lang="tr-TR"/>
        </a:p>
      </dgm:t>
    </dgm:pt>
    <dgm:pt modelId="{24CDF0A0-656A-481B-8A45-E5A9929B6A7D}" type="sibTrans" cxnId="{2F5DBE8F-7068-4C6E-8199-87A170F00C00}">
      <dgm:prSet/>
      <dgm:spPr/>
      <dgm:t>
        <a:bodyPr/>
        <a:lstStyle/>
        <a:p>
          <a:endParaRPr lang="tr-TR"/>
        </a:p>
      </dgm:t>
    </dgm:pt>
    <dgm:pt modelId="{BE4D65BF-BEA0-4999-ACBD-FA061ECC09B3}">
      <dgm:prSet phldrT="[Metin]"/>
      <dgm:spPr/>
      <dgm:t>
        <a:bodyPr/>
        <a:lstStyle/>
        <a:p>
          <a:r>
            <a:rPr lang="tr-TR" dirty="0"/>
            <a:t>Duygu Analizi</a:t>
          </a:r>
        </a:p>
      </dgm:t>
    </dgm:pt>
    <dgm:pt modelId="{2B73DF91-1A3D-4C57-8EF7-C13EFF41E454}" type="parTrans" cxnId="{04687488-B2A8-473F-89CC-9EC0A35CF5F1}">
      <dgm:prSet/>
      <dgm:spPr/>
      <dgm:t>
        <a:bodyPr/>
        <a:lstStyle/>
        <a:p>
          <a:endParaRPr lang="tr-TR"/>
        </a:p>
      </dgm:t>
    </dgm:pt>
    <dgm:pt modelId="{70B19311-18EB-47A8-B30D-9CF4A3D3F057}" type="sibTrans" cxnId="{04687488-B2A8-473F-89CC-9EC0A35CF5F1}">
      <dgm:prSet/>
      <dgm:spPr/>
      <dgm:t>
        <a:bodyPr/>
        <a:lstStyle/>
        <a:p>
          <a:endParaRPr lang="tr-TR"/>
        </a:p>
      </dgm:t>
    </dgm:pt>
    <dgm:pt modelId="{14B282F1-818F-4C11-B54E-A61476A3D28E}">
      <dgm:prSet phldrT="[Metin]"/>
      <dgm:spPr/>
      <dgm:t>
        <a:bodyPr/>
        <a:lstStyle/>
        <a:p>
          <a:r>
            <a:rPr lang="tr-TR" dirty="0"/>
            <a:t>BERT</a:t>
          </a:r>
        </a:p>
      </dgm:t>
    </dgm:pt>
    <dgm:pt modelId="{EB3C331B-C59A-4FA3-8BF3-6C76C3D4EFB0}" type="parTrans" cxnId="{14E8C8AD-477F-401C-A626-F79FE252B98A}">
      <dgm:prSet/>
      <dgm:spPr/>
      <dgm:t>
        <a:bodyPr/>
        <a:lstStyle/>
        <a:p>
          <a:endParaRPr lang="tr-TR"/>
        </a:p>
      </dgm:t>
    </dgm:pt>
    <dgm:pt modelId="{478F8422-8397-48BA-AAEF-6550A9EAF0BD}" type="sibTrans" cxnId="{14E8C8AD-477F-401C-A626-F79FE252B98A}">
      <dgm:prSet/>
      <dgm:spPr/>
      <dgm:t>
        <a:bodyPr/>
        <a:lstStyle/>
        <a:p>
          <a:endParaRPr lang="tr-TR"/>
        </a:p>
      </dgm:t>
    </dgm:pt>
    <dgm:pt modelId="{037407FE-BDD2-446F-AB13-5BF3FBF780F1}">
      <dgm:prSet phldrT="[Metin]"/>
      <dgm:spPr/>
      <dgm:t>
        <a:bodyPr/>
        <a:lstStyle/>
        <a:p>
          <a:r>
            <a:rPr lang="tr-TR" dirty="0"/>
            <a:t>Bağlam Analizi</a:t>
          </a:r>
        </a:p>
      </dgm:t>
    </dgm:pt>
    <dgm:pt modelId="{5F3325C9-B718-4346-972B-53F4D2EC3B5F}" type="parTrans" cxnId="{41FE4802-BB3A-4D0A-B139-E71B69C5AD8A}">
      <dgm:prSet/>
      <dgm:spPr/>
      <dgm:t>
        <a:bodyPr/>
        <a:lstStyle/>
        <a:p>
          <a:endParaRPr lang="tr-TR"/>
        </a:p>
      </dgm:t>
    </dgm:pt>
    <dgm:pt modelId="{6C28106E-1BAC-4896-8A5B-EA0792186C17}" type="sibTrans" cxnId="{41FE4802-BB3A-4D0A-B139-E71B69C5AD8A}">
      <dgm:prSet/>
      <dgm:spPr/>
      <dgm:t>
        <a:bodyPr/>
        <a:lstStyle/>
        <a:p>
          <a:endParaRPr lang="tr-TR"/>
        </a:p>
      </dgm:t>
    </dgm:pt>
    <dgm:pt modelId="{CE856E12-91EA-4CB1-933E-7C372018D724}">
      <dgm:prSet/>
      <dgm:spPr/>
      <dgm:t>
        <a:bodyPr/>
        <a:lstStyle/>
        <a:p>
          <a:r>
            <a:rPr lang="tr-TR" dirty="0"/>
            <a:t>Sonuçların Birleştirilmesi ve Gönderilmesi</a:t>
          </a:r>
        </a:p>
      </dgm:t>
    </dgm:pt>
    <dgm:pt modelId="{4D64F9FB-4D4D-405B-AEA5-E950A0BA71EA}" type="parTrans" cxnId="{CC3F9010-DD95-43B1-BCDE-54B5C020BABF}">
      <dgm:prSet/>
      <dgm:spPr/>
      <dgm:t>
        <a:bodyPr/>
        <a:lstStyle/>
        <a:p>
          <a:endParaRPr lang="tr-TR"/>
        </a:p>
      </dgm:t>
    </dgm:pt>
    <dgm:pt modelId="{0977A1DB-196C-49B6-A1A8-DC721CBF4B3E}" type="sibTrans" cxnId="{CC3F9010-DD95-43B1-BCDE-54B5C020BABF}">
      <dgm:prSet/>
      <dgm:spPr/>
      <dgm:t>
        <a:bodyPr/>
        <a:lstStyle/>
        <a:p>
          <a:endParaRPr lang="tr-TR"/>
        </a:p>
      </dgm:t>
    </dgm:pt>
    <dgm:pt modelId="{961A4A0A-0094-462C-87AA-07276BB3E936}">
      <dgm:prSet/>
      <dgm:spPr/>
      <dgm:t>
        <a:bodyPr/>
        <a:lstStyle/>
        <a:p>
          <a:r>
            <a:rPr lang="tr-TR"/>
            <a:t>SpaCy modelleri</a:t>
          </a:r>
          <a:endParaRPr lang="tr-TR" dirty="0"/>
        </a:p>
      </dgm:t>
    </dgm:pt>
    <dgm:pt modelId="{FEB5A300-A697-4C57-9E13-174DD57B3235}" type="parTrans" cxnId="{0358240C-5758-4451-822C-B8FB8A6F9A54}">
      <dgm:prSet/>
      <dgm:spPr/>
      <dgm:t>
        <a:bodyPr/>
        <a:lstStyle/>
        <a:p>
          <a:endParaRPr lang="tr-TR"/>
        </a:p>
      </dgm:t>
    </dgm:pt>
    <dgm:pt modelId="{6EFBFE1A-3078-4771-97F4-2948C8365667}" type="sibTrans" cxnId="{0358240C-5758-4451-822C-B8FB8A6F9A54}">
      <dgm:prSet/>
      <dgm:spPr/>
      <dgm:t>
        <a:bodyPr/>
        <a:lstStyle/>
        <a:p>
          <a:endParaRPr lang="tr-TR"/>
        </a:p>
      </dgm:t>
    </dgm:pt>
    <dgm:pt modelId="{5D970568-2D8F-440E-9376-F48D4E7EBB01}">
      <dgm:prSet/>
      <dgm:spPr/>
      <dgm:t>
        <a:bodyPr/>
        <a:lstStyle/>
        <a:p>
          <a:r>
            <a:rPr lang="tr-TR" dirty="0"/>
            <a:t>Diller Arası Çeviri</a:t>
          </a:r>
        </a:p>
      </dgm:t>
    </dgm:pt>
    <dgm:pt modelId="{A464B297-4D64-4B8C-94A3-CCE5EE8B0B94}" type="parTrans" cxnId="{42C091A4-B24F-4336-95EE-9426DC671C60}">
      <dgm:prSet/>
      <dgm:spPr/>
      <dgm:t>
        <a:bodyPr/>
        <a:lstStyle/>
        <a:p>
          <a:endParaRPr lang="tr-TR"/>
        </a:p>
      </dgm:t>
    </dgm:pt>
    <dgm:pt modelId="{F5C8F596-2932-4330-923A-A6DED643DD69}" type="sibTrans" cxnId="{42C091A4-B24F-4336-95EE-9426DC671C60}">
      <dgm:prSet/>
      <dgm:spPr/>
      <dgm:t>
        <a:bodyPr/>
        <a:lstStyle/>
        <a:p>
          <a:endParaRPr lang="tr-TR"/>
        </a:p>
      </dgm:t>
    </dgm:pt>
    <dgm:pt modelId="{BBB17372-7079-47E6-84AA-229D10AF8BEB}">
      <dgm:prSet phldrT="[Metin]"/>
      <dgm:spPr/>
      <dgm:t>
        <a:bodyPr/>
        <a:lstStyle/>
        <a:p>
          <a:r>
            <a:rPr lang="tr-TR" b="0" dirty="0"/>
            <a:t>Kök Çıkarımı ve Durma Sözcüklerin Kaldırılması</a:t>
          </a:r>
        </a:p>
      </dgm:t>
    </dgm:pt>
    <dgm:pt modelId="{CBE2858A-A7D3-4B6F-9736-4319E36F9586}" type="parTrans" cxnId="{CCA7B8C3-7923-431F-8EAE-330FFC87F227}">
      <dgm:prSet/>
      <dgm:spPr/>
      <dgm:t>
        <a:bodyPr/>
        <a:lstStyle/>
        <a:p>
          <a:endParaRPr lang="tr-TR"/>
        </a:p>
      </dgm:t>
    </dgm:pt>
    <dgm:pt modelId="{485C545E-BE87-4BEB-9CEA-CD32262A4344}" type="sibTrans" cxnId="{CCA7B8C3-7923-431F-8EAE-330FFC87F227}">
      <dgm:prSet/>
      <dgm:spPr/>
      <dgm:t>
        <a:bodyPr/>
        <a:lstStyle/>
        <a:p>
          <a:endParaRPr lang="tr-TR"/>
        </a:p>
      </dgm:t>
    </dgm:pt>
    <dgm:pt modelId="{50528397-B8B3-437C-8EAD-E169ABB8854B}">
      <dgm:prSet phldrT="[Metin]"/>
      <dgm:spPr/>
      <dgm:t>
        <a:bodyPr/>
        <a:lstStyle/>
        <a:p>
          <a:r>
            <a:rPr lang="tr-TR" dirty="0"/>
            <a:t>Boşluk Normalizasyonu</a:t>
          </a:r>
        </a:p>
      </dgm:t>
    </dgm:pt>
    <dgm:pt modelId="{7CD93699-1EBB-4C5E-9DAC-C0EAE6674FA2}" type="parTrans" cxnId="{531CDB0F-0F15-45DB-9ACD-E0A512BAC243}">
      <dgm:prSet/>
      <dgm:spPr/>
      <dgm:t>
        <a:bodyPr/>
        <a:lstStyle/>
        <a:p>
          <a:endParaRPr lang="tr-TR"/>
        </a:p>
      </dgm:t>
    </dgm:pt>
    <dgm:pt modelId="{BB40A4DE-8BB4-4533-87F3-61FD402179AC}" type="sibTrans" cxnId="{531CDB0F-0F15-45DB-9ACD-E0A512BAC243}">
      <dgm:prSet/>
      <dgm:spPr/>
      <dgm:t>
        <a:bodyPr/>
        <a:lstStyle/>
        <a:p>
          <a:endParaRPr lang="tr-TR"/>
        </a:p>
      </dgm:t>
    </dgm:pt>
    <dgm:pt modelId="{DF14A237-641B-4498-BD66-D1F9F01FFF54}">
      <dgm:prSet phldrT="[Metin]"/>
      <dgm:spPr/>
      <dgm:t>
        <a:bodyPr/>
        <a:lstStyle/>
        <a:p>
          <a:r>
            <a:rPr lang="tr-TR" dirty="0"/>
            <a:t>Çeviri İşlemleri</a:t>
          </a:r>
        </a:p>
      </dgm:t>
    </dgm:pt>
    <dgm:pt modelId="{FD878FAE-4563-4C1D-B72B-D23BD0A6ADB9}" type="parTrans" cxnId="{2F3B233D-47C7-4E12-8F2C-8063A75CA7AB}">
      <dgm:prSet/>
      <dgm:spPr/>
      <dgm:t>
        <a:bodyPr/>
        <a:lstStyle/>
        <a:p>
          <a:endParaRPr lang="tr-TR"/>
        </a:p>
      </dgm:t>
    </dgm:pt>
    <dgm:pt modelId="{1F377B3A-8752-4EBF-9F17-190C2D1F2D35}" type="sibTrans" cxnId="{2F3B233D-47C7-4E12-8F2C-8063A75CA7AB}">
      <dgm:prSet/>
      <dgm:spPr/>
      <dgm:t>
        <a:bodyPr/>
        <a:lstStyle/>
        <a:p>
          <a:endParaRPr lang="tr-TR"/>
        </a:p>
      </dgm:t>
    </dgm:pt>
    <dgm:pt modelId="{3A841A0C-F571-4C4E-9645-3B8ED1F85E7A}">
      <dgm:prSet phldrT="[Metin]"/>
      <dgm:spPr/>
      <dgm:t>
        <a:bodyPr/>
        <a:lstStyle/>
        <a:p>
          <a:r>
            <a:rPr lang="tr-TR" dirty="0"/>
            <a:t>Duygu Analizi</a:t>
          </a:r>
        </a:p>
      </dgm:t>
    </dgm:pt>
    <dgm:pt modelId="{F5A3B49D-BB6B-4D2E-9D90-72AB6EDC1F39}" type="parTrans" cxnId="{6F8900B0-5BD7-4550-AC1F-B97F852B7306}">
      <dgm:prSet/>
      <dgm:spPr/>
      <dgm:t>
        <a:bodyPr/>
        <a:lstStyle/>
        <a:p>
          <a:endParaRPr lang="tr-TR"/>
        </a:p>
      </dgm:t>
    </dgm:pt>
    <dgm:pt modelId="{8DB5A5D8-CA9F-47B3-89A5-D72159296916}" type="sibTrans" cxnId="{6F8900B0-5BD7-4550-AC1F-B97F852B7306}">
      <dgm:prSet/>
      <dgm:spPr/>
      <dgm:t>
        <a:bodyPr/>
        <a:lstStyle/>
        <a:p>
          <a:endParaRPr lang="tr-TR"/>
        </a:p>
      </dgm:t>
    </dgm:pt>
    <dgm:pt modelId="{3706B4AC-6B39-4D09-93C9-509FD727FA9F}">
      <dgm:prSet phldrT="[Metin]"/>
      <dgm:spPr/>
      <dgm:t>
        <a:bodyPr/>
        <a:lstStyle/>
        <a:p>
          <a:r>
            <a:rPr lang="tr-TR" dirty="0"/>
            <a:t>Bağlam Analizine Göre Duyguların Eşlenmesi</a:t>
          </a:r>
        </a:p>
      </dgm:t>
    </dgm:pt>
    <dgm:pt modelId="{BEC77643-5D6B-4117-8640-0D8CA2B88C1F}" type="parTrans" cxnId="{9A204065-754F-489F-AD08-AA11E761937A}">
      <dgm:prSet/>
      <dgm:spPr/>
      <dgm:t>
        <a:bodyPr/>
        <a:lstStyle/>
        <a:p>
          <a:endParaRPr lang="tr-TR"/>
        </a:p>
      </dgm:t>
    </dgm:pt>
    <dgm:pt modelId="{E4ECF08F-61EC-461E-BC3C-C03D9822F2C5}" type="sibTrans" cxnId="{9A204065-754F-489F-AD08-AA11E761937A}">
      <dgm:prSet/>
      <dgm:spPr/>
      <dgm:t>
        <a:bodyPr/>
        <a:lstStyle/>
        <a:p>
          <a:endParaRPr lang="tr-TR"/>
        </a:p>
      </dgm:t>
    </dgm:pt>
    <dgm:pt modelId="{A349CF8B-4FD7-47C4-8A64-1557071DCF7F}">
      <dgm:prSet/>
      <dgm:spPr/>
      <dgm:t>
        <a:bodyPr/>
        <a:lstStyle/>
        <a:p>
          <a:r>
            <a:rPr lang="tr-TR" dirty="0"/>
            <a:t>Gelen Sonuçların Birleştirilerek İlgili Sunucuya Post İsteği İle Gönderilmesi</a:t>
          </a:r>
        </a:p>
      </dgm:t>
    </dgm:pt>
    <dgm:pt modelId="{EACACA8B-FFB3-4D98-903C-1A1ABC9B74F9}" type="parTrans" cxnId="{40C1CB63-721D-42F7-BEE2-F3917A89F8F6}">
      <dgm:prSet/>
      <dgm:spPr/>
      <dgm:t>
        <a:bodyPr/>
        <a:lstStyle/>
        <a:p>
          <a:endParaRPr lang="tr-TR"/>
        </a:p>
      </dgm:t>
    </dgm:pt>
    <dgm:pt modelId="{AE8A8061-006F-49EB-9E08-046CC8E37BA8}" type="sibTrans" cxnId="{40C1CB63-721D-42F7-BEE2-F3917A89F8F6}">
      <dgm:prSet/>
      <dgm:spPr/>
      <dgm:t>
        <a:bodyPr/>
        <a:lstStyle/>
        <a:p>
          <a:endParaRPr lang="tr-TR"/>
        </a:p>
      </dgm:t>
    </dgm:pt>
    <dgm:pt modelId="{6620F734-0D17-4CC8-8252-284F20A6EDB7}" type="pres">
      <dgm:prSet presAssocID="{199F935C-1F6C-438B-A863-B60E39E7C83A}" presName="Name0" presStyleCnt="0">
        <dgm:presLayoutVars>
          <dgm:dir/>
          <dgm:animLvl val="lvl"/>
          <dgm:resizeHandles val="exact"/>
        </dgm:presLayoutVars>
      </dgm:prSet>
      <dgm:spPr/>
    </dgm:pt>
    <dgm:pt modelId="{BCA859F0-9BAD-4197-9728-2CDF25A9CCC9}" type="pres">
      <dgm:prSet presAssocID="{199F935C-1F6C-438B-A863-B60E39E7C83A}" presName="tSp" presStyleCnt="0"/>
      <dgm:spPr/>
    </dgm:pt>
    <dgm:pt modelId="{05C8716A-6FA9-4AE3-A8A4-F35F2008D08D}" type="pres">
      <dgm:prSet presAssocID="{199F935C-1F6C-438B-A863-B60E39E7C83A}" presName="bSp" presStyleCnt="0"/>
      <dgm:spPr/>
    </dgm:pt>
    <dgm:pt modelId="{D88C9424-F203-4252-B034-FE7CF4908F0C}" type="pres">
      <dgm:prSet presAssocID="{199F935C-1F6C-438B-A863-B60E39E7C83A}" presName="process" presStyleCnt="0"/>
      <dgm:spPr/>
    </dgm:pt>
    <dgm:pt modelId="{E426127D-817B-4934-93DD-14439380ABCC}" type="pres">
      <dgm:prSet presAssocID="{232BCFA3-6D79-4492-B179-26A64A7C5C98}" presName="composite1" presStyleCnt="0"/>
      <dgm:spPr/>
    </dgm:pt>
    <dgm:pt modelId="{39EC758F-B8CF-486B-AFCC-33EBA3408793}" type="pres">
      <dgm:prSet presAssocID="{232BCFA3-6D79-4492-B179-26A64A7C5C98}" presName="dummyNode1" presStyleLbl="node1" presStyleIdx="0" presStyleCnt="4"/>
      <dgm:spPr/>
    </dgm:pt>
    <dgm:pt modelId="{245BEFF2-33AC-4359-9095-9EC33650E1BF}" type="pres">
      <dgm:prSet presAssocID="{232BCFA3-6D79-4492-B179-26A64A7C5C98}" presName="childNode1" presStyleLbl="bgAcc1" presStyleIdx="0" presStyleCnt="4">
        <dgm:presLayoutVars>
          <dgm:bulletEnabled val="1"/>
        </dgm:presLayoutVars>
      </dgm:prSet>
      <dgm:spPr/>
    </dgm:pt>
    <dgm:pt modelId="{565AA57D-3818-4EA5-B7E3-3616354E9CF4}" type="pres">
      <dgm:prSet presAssocID="{232BCFA3-6D79-4492-B179-26A64A7C5C98}" presName="childNode1tx" presStyleLbl="bgAcc1" presStyleIdx="0" presStyleCnt="4">
        <dgm:presLayoutVars>
          <dgm:bulletEnabled val="1"/>
        </dgm:presLayoutVars>
      </dgm:prSet>
      <dgm:spPr/>
    </dgm:pt>
    <dgm:pt modelId="{FBA07179-2856-42F9-BF55-22EB00C6F9DC}" type="pres">
      <dgm:prSet presAssocID="{232BCFA3-6D79-4492-B179-26A64A7C5C98}" presName="parentNode1" presStyleLbl="node1" presStyleIdx="0" presStyleCnt="4">
        <dgm:presLayoutVars>
          <dgm:chMax val="1"/>
          <dgm:bulletEnabled val="1"/>
        </dgm:presLayoutVars>
      </dgm:prSet>
      <dgm:spPr/>
    </dgm:pt>
    <dgm:pt modelId="{F47E0AAF-0DBA-4DAE-A816-29B0AE408281}" type="pres">
      <dgm:prSet presAssocID="{232BCFA3-6D79-4492-B179-26A64A7C5C98}" presName="connSite1" presStyleCnt="0"/>
      <dgm:spPr/>
    </dgm:pt>
    <dgm:pt modelId="{F064E9C9-A796-4C74-96B3-47353A89F0DE}" type="pres">
      <dgm:prSet presAssocID="{4315B0A0-6BBC-4EC4-A268-293D49401F9E}" presName="Name9" presStyleLbl="sibTrans2D1" presStyleIdx="0" presStyleCnt="3"/>
      <dgm:spPr/>
    </dgm:pt>
    <dgm:pt modelId="{2ED36D37-0125-42F3-B125-94DCCB31B435}" type="pres">
      <dgm:prSet presAssocID="{7013BAA6-9A28-4D43-AD23-F67162E750E5}" presName="composite2" presStyleCnt="0"/>
      <dgm:spPr/>
    </dgm:pt>
    <dgm:pt modelId="{7DDF2AAB-DCC3-4BAA-98D1-03B54C430884}" type="pres">
      <dgm:prSet presAssocID="{7013BAA6-9A28-4D43-AD23-F67162E750E5}" presName="dummyNode2" presStyleLbl="node1" presStyleIdx="0" presStyleCnt="4"/>
      <dgm:spPr/>
    </dgm:pt>
    <dgm:pt modelId="{4FCE0DD0-EDB3-4EF8-8C79-F96AF32C4D8E}" type="pres">
      <dgm:prSet presAssocID="{7013BAA6-9A28-4D43-AD23-F67162E750E5}" presName="childNode2" presStyleLbl="bgAcc1" presStyleIdx="1" presStyleCnt="4">
        <dgm:presLayoutVars>
          <dgm:bulletEnabled val="1"/>
        </dgm:presLayoutVars>
      </dgm:prSet>
      <dgm:spPr/>
    </dgm:pt>
    <dgm:pt modelId="{24BC1445-CDBF-4E06-8963-CEA9C918E12F}" type="pres">
      <dgm:prSet presAssocID="{7013BAA6-9A28-4D43-AD23-F67162E750E5}" presName="childNode2tx" presStyleLbl="bgAcc1" presStyleIdx="1" presStyleCnt="4">
        <dgm:presLayoutVars>
          <dgm:bulletEnabled val="1"/>
        </dgm:presLayoutVars>
      </dgm:prSet>
      <dgm:spPr/>
    </dgm:pt>
    <dgm:pt modelId="{817B5AF7-E0B7-4723-8E05-0E1B33F60F21}" type="pres">
      <dgm:prSet presAssocID="{7013BAA6-9A28-4D43-AD23-F67162E750E5}" presName="parentNode2" presStyleLbl="node1" presStyleIdx="1" presStyleCnt="4">
        <dgm:presLayoutVars>
          <dgm:chMax val="0"/>
          <dgm:bulletEnabled val="1"/>
        </dgm:presLayoutVars>
      </dgm:prSet>
      <dgm:spPr/>
    </dgm:pt>
    <dgm:pt modelId="{D6C9663E-C295-4FCC-8342-D44242F84EBF}" type="pres">
      <dgm:prSet presAssocID="{7013BAA6-9A28-4D43-AD23-F67162E750E5}" presName="connSite2" presStyleCnt="0"/>
      <dgm:spPr/>
    </dgm:pt>
    <dgm:pt modelId="{58181652-72F4-482D-BF00-9FF96FC8EB51}" type="pres">
      <dgm:prSet presAssocID="{BA652ACF-BBC2-44C8-8E1D-66D3DDBD1F3B}" presName="Name18" presStyleLbl="sibTrans2D1" presStyleIdx="1" presStyleCnt="3"/>
      <dgm:spPr/>
    </dgm:pt>
    <dgm:pt modelId="{622676CC-BF5E-44FE-8F2E-BB5BD9001209}" type="pres">
      <dgm:prSet presAssocID="{BE4D65BF-BEA0-4999-ACBD-FA061ECC09B3}" presName="composite1" presStyleCnt="0"/>
      <dgm:spPr/>
    </dgm:pt>
    <dgm:pt modelId="{6A7533D8-824C-4BEF-8699-372DA4965249}" type="pres">
      <dgm:prSet presAssocID="{BE4D65BF-BEA0-4999-ACBD-FA061ECC09B3}" presName="dummyNode1" presStyleLbl="node1" presStyleIdx="1" presStyleCnt="4"/>
      <dgm:spPr/>
    </dgm:pt>
    <dgm:pt modelId="{6A969985-CF9A-4C4A-9D9A-2EB074A8D34D}" type="pres">
      <dgm:prSet presAssocID="{BE4D65BF-BEA0-4999-ACBD-FA061ECC09B3}" presName="childNode1" presStyleLbl="bgAcc1" presStyleIdx="2" presStyleCnt="4">
        <dgm:presLayoutVars>
          <dgm:bulletEnabled val="1"/>
        </dgm:presLayoutVars>
      </dgm:prSet>
      <dgm:spPr/>
    </dgm:pt>
    <dgm:pt modelId="{A9090387-CA16-48DA-838A-30209C267F49}" type="pres">
      <dgm:prSet presAssocID="{BE4D65BF-BEA0-4999-ACBD-FA061ECC09B3}" presName="childNode1tx" presStyleLbl="bgAcc1" presStyleIdx="2" presStyleCnt="4">
        <dgm:presLayoutVars>
          <dgm:bulletEnabled val="1"/>
        </dgm:presLayoutVars>
      </dgm:prSet>
      <dgm:spPr/>
    </dgm:pt>
    <dgm:pt modelId="{DDBF923D-A8AC-4DE1-A94D-C86F99629A21}" type="pres">
      <dgm:prSet presAssocID="{BE4D65BF-BEA0-4999-ACBD-FA061ECC09B3}" presName="parentNode1" presStyleLbl="node1" presStyleIdx="2" presStyleCnt="4">
        <dgm:presLayoutVars>
          <dgm:chMax val="1"/>
          <dgm:bulletEnabled val="1"/>
        </dgm:presLayoutVars>
      </dgm:prSet>
      <dgm:spPr/>
    </dgm:pt>
    <dgm:pt modelId="{81241CE7-544C-466C-8446-611AB577DC52}" type="pres">
      <dgm:prSet presAssocID="{BE4D65BF-BEA0-4999-ACBD-FA061ECC09B3}" presName="connSite1" presStyleCnt="0"/>
      <dgm:spPr/>
    </dgm:pt>
    <dgm:pt modelId="{062499F5-244C-4845-8015-531387624D66}" type="pres">
      <dgm:prSet presAssocID="{70B19311-18EB-47A8-B30D-9CF4A3D3F057}" presName="Name9" presStyleLbl="sibTrans2D1" presStyleIdx="2" presStyleCnt="3"/>
      <dgm:spPr/>
    </dgm:pt>
    <dgm:pt modelId="{AC68FBAA-C852-4D16-9F4B-3DDCC00EE116}" type="pres">
      <dgm:prSet presAssocID="{CE856E12-91EA-4CB1-933E-7C372018D724}" presName="composite2" presStyleCnt="0"/>
      <dgm:spPr/>
    </dgm:pt>
    <dgm:pt modelId="{AFAC4E6F-2897-4E04-B87B-7CD5FD910005}" type="pres">
      <dgm:prSet presAssocID="{CE856E12-91EA-4CB1-933E-7C372018D724}" presName="dummyNode2" presStyleLbl="node1" presStyleIdx="2" presStyleCnt="4"/>
      <dgm:spPr/>
    </dgm:pt>
    <dgm:pt modelId="{B9312379-AA52-4B5D-8639-CBAF8372DDE4}" type="pres">
      <dgm:prSet presAssocID="{CE856E12-91EA-4CB1-933E-7C372018D724}" presName="childNode2" presStyleLbl="bgAcc1" presStyleIdx="3" presStyleCnt="4">
        <dgm:presLayoutVars>
          <dgm:bulletEnabled val="1"/>
        </dgm:presLayoutVars>
      </dgm:prSet>
      <dgm:spPr/>
    </dgm:pt>
    <dgm:pt modelId="{6E16E039-77B7-4B53-92B2-68BD15FB06A1}" type="pres">
      <dgm:prSet presAssocID="{CE856E12-91EA-4CB1-933E-7C372018D724}" presName="childNode2tx" presStyleLbl="bgAcc1" presStyleIdx="3" presStyleCnt="4">
        <dgm:presLayoutVars>
          <dgm:bulletEnabled val="1"/>
        </dgm:presLayoutVars>
      </dgm:prSet>
      <dgm:spPr/>
    </dgm:pt>
    <dgm:pt modelId="{958AEA91-27B1-4A3F-B959-F2E7E9CFA290}" type="pres">
      <dgm:prSet presAssocID="{CE856E12-91EA-4CB1-933E-7C372018D724}" presName="parentNode2" presStyleLbl="node1" presStyleIdx="3" presStyleCnt="4">
        <dgm:presLayoutVars>
          <dgm:chMax val="0"/>
          <dgm:bulletEnabled val="1"/>
        </dgm:presLayoutVars>
      </dgm:prSet>
      <dgm:spPr/>
    </dgm:pt>
    <dgm:pt modelId="{9837577A-CB92-4999-B9EF-732F207B4D46}" type="pres">
      <dgm:prSet presAssocID="{CE856E12-91EA-4CB1-933E-7C372018D724}" presName="connSite2" presStyleCnt="0"/>
      <dgm:spPr/>
    </dgm:pt>
  </dgm:ptLst>
  <dgm:cxnLst>
    <dgm:cxn modelId="{41FE4802-BB3A-4D0A-B139-E71B69C5AD8A}" srcId="{BE4D65BF-BEA0-4999-ACBD-FA061ECC09B3}" destId="{037407FE-BDD2-446F-AB13-5BF3FBF780F1}" srcOrd="1" destOrd="0" parTransId="{5F3325C9-B718-4346-972B-53F4D2EC3B5F}" sibTransId="{6C28106E-1BAC-4896-8A5B-EA0792186C17}"/>
    <dgm:cxn modelId="{19678107-F70D-447E-A16E-C4FEF5D36AFA}" type="presOf" srcId="{2654BEB8-B346-460F-8EDC-4105CFF19722}" destId="{4FCE0DD0-EDB3-4EF8-8C79-F96AF32C4D8E}" srcOrd="0" destOrd="0" presId="urn:microsoft.com/office/officeart/2005/8/layout/hProcess4"/>
    <dgm:cxn modelId="{0358240C-5758-4451-822C-B8FB8A6F9A54}" srcId="{7013BAA6-9A28-4D43-AD23-F67162E750E5}" destId="{961A4A0A-0094-462C-87AA-07276BB3E936}" srcOrd="1" destOrd="0" parTransId="{FEB5A300-A697-4C57-9E13-174DD57B3235}" sibTransId="{6EFBFE1A-3078-4771-97F4-2948C8365667}"/>
    <dgm:cxn modelId="{531CDB0F-0F15-45DB-9ACD-E0A512BAC243}" srcId="{232BCFA3-6D79-4492-B179-26A64A7C5C98}" destId="{50528397-B8B3-437C-8EAD-E169ABB8854B}" srcOrd="1" destOrd="0" parTransId="{7CD93699-1EBB-4C5E-9DAC-C0EAE6674FA2}" sibTransId="{BB40A4DE-8BB4-4533-87F3-61FD402179AC}"/>
    <dgm:cxn modelId="{CC3F9010-DD95-43B1-BCDE-54B5C020BABF}" srcId="{199F935C-1F6C-438B-A863-B60E39E7C83A}" destId="{CE856E12-91EA-4CB1-933E-7C372018D724}" srcOrd="3" destOrd="0" parTransId="{4D64F9FB-4D4D-405B-AEA5-E950A0BA71EA}" sibTransId="{0977A1DB-196C-49B6-A1A8-DC721CBF4B3E}"/>
    <dgm:cxn modelId="{7C406C13-AF28-40FD-98E3-2473D8089AE0}" type="presOf" srcId="{BBB17372-7079-47E6-84AA-229D10AF8BEB}" destId="{565AA57D-3818-4EA5-B7E3-3616354E9CF4}" srcOrd="1" destOrd="3" presId="urn:microsoft.com/office/officeart/2005/8/layout/hProcess4"/>
    <dgm:cxn modelId="{757B5A15-0569-4ADC-A989-D3D0AB65653D}" type="presOf" srcId="{5765FA93-76F0-4034-92BC-AC7CD20E6546}" destId="{565AA57D-3818-4EA5-B7E3-3616354E9CF4}" srcOrd="1" destOrd="0" presId="urn:microsoft.com/office/officeart/2005/8/layout/hProcess4"/>
    <dgm:cxn modelId="{89AE6317-3A25-43F4-B9AD-2CD934B0D43E}" type="presOf" srcId="{3A841A0C-F571-4C4E-9645-3B8ED1F85E7A}" destId="{6A969985-CF9A-4C4A-9D9A-2EB074A8D34D}" srcOrd="0" destOrd="2" presId="urn:microsoft.com/office/officeart/2005/8/layout/hProcess4"/>
    <dgm:cxn modelId="{1135951D-F34D-44C7-B74C-AD02662C515D}" type="presOf" srcId="{3706B4AC-6B39-4D09-93C9-509FD727FA9F}" destId="{A9090387-CA16-48DA-838A-30209C267F49}" srcOrd="1" destOrd="3" presId="urn:microsoft.com/office/officeart/2005/8/layout/hProcess4"/>
    <dgm:cxn modelId="{13293F22-F4FB-4AC3-8D8D-8CEEC3322094}" srcId="{199F935C-1F6C-438B-A863-B60E39E7C83A}" destId="{232BCFA3-6D79-4492-B179-26A64A7C5C98}" srcOrd="0" destOrd="0" parTransId="{C26DB2F4-A494-49FB-901F-1F4B2D158B76}" sibTransId="{4315B0A0-6BBC-4EC4-A268-293D49401F9E}"/>
    <dgm:cxn modelId="{8A23582A-CB7F-4D07-9C5C-A17212A00392}" type="presOf" srcId="{BBB17372-7079-47E6-84AA-229D10AF8BEB}" destId="{245BEFF2-33AC-4359-9095-9EC33650E1BF}" srcOrd="0" destOrd="3" presId="urn:microsoft.com/office/officeart/2005/8/layout/hProcess4"/>
    <dgm:cxn modelId="{D52EEF2A-EBCE-4650-A9C2-90DEFC388D9E}" srcId="{232BCFA3-6D79-4492-B179-26A64A7C5C98}" destId="{5765FA93-76F0-4034-92BC-AC7CD20E6546}" srcOrd="0" destOrd="0" parTransId="{93BCC747-8079-4AAB-9509-C741B2F1122D}" sibTransId="{8DF92E31-54DB-45CB-B4F4-706F9B8A1339}"/>
    <dgm:cxn modelId="{73B8872B-7DD1-4999-B822-01EAE5F32EC3}" type="presOf" srcId="{DF14A237-641B-4498-BD66-D1F9F01FFF54}" destId="{245BEFF2-33AC-4359-9095-9EC33650E1BF}" srcOrd="0" destOrd="2" presId="urn:microsoft.com/office/officeart/2005/8/layout/hProcess4"/>
    <dgm:cxn modelId="{A377372D-4E6D-484C-99CA-7440CA5B38BA}" type="presOf" srcId="{2654BEB8-B346-460F-8EDC-4105CFF19722}" destId="{24BC1445-CDBF-4E06-8963-CEA9C918E12F}" srcOrd="1" destOrd="0" presId="urn:microsoft.com/office/officeart/2005/8/layout/hProcess4"/>
    <dgm:cxn modelId="{D8EA3E33-C1DB-4E18-8506-A95F0FA27719}" type="presOf" srcId="{037407FE-BDD2-446F-AB13-5BF3FBF780F1}" destId="{A9090387-CA16-48DA-838A-30209C267F49}" srcOrd="1" destOrd="1" presId="urn:microsoft.com/office/officeart/2005/8/layout/hProcess4"/>
    <dgm:cxn modelId="{2F3B233D-47C7-4E12-8F2C-8063A75CA7AB}" srcId="{232BCFA3-6D79-4492-B179-26A64A7C5C98}" destId="{DF14A237-641B-4498-BD66-D1F9F01FFF54}" srcOrd="2" destOrd="0" parTransId="{FD878FAE-4563-4C1D-B72B-D23BD0A6ADB9}" sibTransId="{1F377B3A-8752-4EBF-9F17-190C2D1F2D35}"/>
    <dgm:cxn modelId="{A0272A42-F678-46FD-AB7F-C2669B60A94D}" type="presOf" srcId="{50528397-B8B3-437C-8EAD-E169ABB8854B}" destId="{565AA57D-3818-4EA5-B7E3-3616354E9CF4}" srcOrd="1" destOrd="1" presId="urn:microsoft.com/office/officeart/2005/8/layout/hProcess4"/>
    <dgm:cxn modelId="{40C1CB63-721D-42F7-BEE2-F3917A89F8F6}" srcId="{CE856E12-91EA-4CB1-933E-7C372018D724}" destId="{A349CF8B-4FD7-47C4-8A64-1557071DCF7F}" srcOrd="0" destOrd="0" parTransId="{EACACA8B-FFB3-4D98-903C-1A1ABC9B74F9}" sibTransId="{AE8A8061-006F-49EB-9E08-046CC8E37BA8}"/>
    <dgm:cxn modelId="{DDA5CE63-EB9B-4FDC-BCFE-C56D1CC2B10F}" type="presOf" srcId="{DF14A237-641B-4498-BD66-D1F9F01FFF54}" destId="{565AA57D-3818-4EA5-B7E3-3616354E9CF4}" srcOrd="1" destOrd="2" presId="urn:microsoft.com/office/officeart/2005/8/layout/hProcess4"/>
    <dgm:cxn modelId="{9A204065-754F-489F-AD08-AA11E761937A}" srcId="{BE4D65BF-BEA0-4999-ACBD-FA061ECC09B3}" destId="{3706B4AC-6B39-4D09-93C9-509FD727FA9F}" srcOrd="3" destOrd="0" parTransId="{BEC77643-5D6B-4117-8640-0D8CA2B88C1F}" sibTransId="{E4ECF08F-61EC-461E-BC3C-C03D9822F2C5}"/>
    <dgm:cxn modelId="{69D06E4B-A166-46F0-B617-2C44ABA04C35}" type="presOf" srcId="{961A4A0A-0094-462C-87AA-07276BB3E936}" destId="{24BC1445-CDBF-4E06-8963-CEA9C918E12F}" srcOrd="1" destOrd="1" presId="urn:microsoft.com/office/officeart/2005/8/layout/hProcess4"/>
    <dgm:cxn modelId="{C0032D4D-E1E7-43B3-8650-D190B5640AB4}" type="presOf" srcId="{14B282F1-818F-4C11-B54E-A61476A3D28E}" destId="{A9090387-CA16-48DA-838A-30209C267F49}" srcOrd="1" destOrd="0" presId="urn:microsoft.com/office/officeart/2005/8/layout/hProcess4"/>
    <dgm:cxn modelId="{34EF6B4E-38C1-4A35-A1EF-79EE3B7F76E7}" type="presOf" srcId="{5765FA93-76F0-4034-92BC-AC7CD20E6546}" destId="{245BEFF2-33AC-4359-9095-9EC33650E1BF}" srcOrd="0" destOrd="0" presId="urn:microsoft.com/office/officeart/2005/8/layout/hProcess4"/>
    <dgm:cxn modelId="{8E8D9972-C569-4070-951B-19CEE9934077}" type="presOf" srcId="{5D970568-2D8F-440E-9376-F48D4E7EBB01}" destId="{24BC1445-CDBF-4E06-8963-CEA9C918E12F}" srcOrd="1" destOrd="2" presId="urn:microsoft.com/office/officeart/2005/8/layout/hProcess4"/>
    <dgm:cxn modelId="{57A8E353-1354-4103-AA0F-A34F89A5C7CE}" type="presOf" srcId="{5D970568-2D8F-440E-9376-F48D4E7EBB01}" destId="{4FCE0DD0-EDB3-4EF8-8C79-F96AF32C4D8E}" srcOrd="0" destOrd="2" presId="urn:microsoft.com/office/officeart/2005/8/layout/hProcess4"/>
    <dgm:cxn modelId="{04687488-B2A8-473F-89CC-9EC0A35CF5F1}" srcId="{199F935C-1F6C-438B-A863-B60E39E7C83A}" destId="{BE4D65BF-BEA0-4999-ACBD-FA061ECC09B3}" srcOrd="2" destOrd="0" parTransId="{2B73DF91-1A3D-4C57-8EF7-C13EFF41E454}" sibTransId="{70B19311-18EB-47A8-B30D-9CF4A3D3F057}"/>
    <dgm:cxn modelId="{D8180E8A-74B3-4C8F-9842-EB14EE7CFD89}" type="presOf" srcId="{232BCFA3-6D79-4492-B179-26A64A7C5C98}" destId="{FBA07179-2856-42F9-BF55-22EB00C6F9DC}" srcOrd="0" destOrd="0" presId="urn:microsoft.com/office/officeart/2005/8/layout/hProcess4"/>
    <dgm:cxn modelId="{2F5DBE8F-7068-4C6E-8199-87A170F00C00}" srcId="{7013BAA6-9A28-4D43-AD23-F67162E750E5}" destId="{2654BEB8-B346-460F-8EDC-4105CFF19722}" srcOrd="0" destOrd="0" parTransId="{4AFD4790-0B38-462C-A2EC-1F37E148D791}" sibTransId="{24CDF0A0-656A-481B-8A45-E5A9929B6A7D}"/>
    <dgm:cxn modelId="{42C091A4-B24F-4336-95EE-9426DC671C60}" srcId="{7013BAA6-9A28-4D43-AD23-F67162E750E5}" destId="{5D970568-2D8F-440E-9376-F48D4E7EBB01}" srcOrd="2" destOrd="0" parTransId="{A464B297-4D64-4B8C-94A3-CCE5EE8B0B94}" sibTransId="{F5C8F596-2932-4330-923A-A6DED643DD69}"/>
    <dgm:cxn modelId="{4F12C0AC-D9D6-41B1-8CBF-BA5CA34925E7}" type="presOf" srcId="{3706B4AC-6B39-4D09-93C9-509FD727FA9F}" destId="{6A969985-CF9A-4C4A-9D9A-2EB074A8D34D}" srcOrd="0" destOrd="3" presId="urn:microsoft.com/office/officeart/2005/8/layout/hProcess4"/>
    <dgm:cxn modelId="{14E8C8AD-477F-401C-A626-F79FE252B98A}" srcId="{BE4D65BF-BEA0-4999-ACBD-FA061ECC09B3}" destId="{14B282F1-818F-4C11-B54E-A61476A3D28E}" srcOrd="0" destOrd="0" parTransId="{EB3C331B-C59A-4FA3-8BF3-6C76C3D4EFB0}" sibTransId="{478F8422-8397-48BA-AAEF-6550A9EAF0BD}"/>
    <dgm:cxn modelId="{6F8900B0-5BD7-4550-AC1F-B97F852B7306}" srcId="{BE4D65BF-BEA0-4999-ACBD-FA061ECC09B3}" destId="{3A841A0C-F571-4C4E-9645-3B8ED1F85E7A}" srcOrd="2" destOrd="0" parTransId="{F5A3B49D-BB6B-4D2E-9D90-72AB6EDC1F39}" sibTransId="{8DB5A5D8-CA9F-47B3-89A5-D72159296916}"/>
    <dgm:cxn modelId="{ACE29CC0-7DEB-43BA-B8B9-253E53B93050}" type="presOf" srcId="{A349CF8B-4FD7-47C4-8A64-1557071DCF7F}" destId="{6E16E039-77B7-4B53-92B2-68BD15FB06A1}" srcOrd="1" destOrd="0" presId="urn:microsoft.com/office/officeart/2005/8/layout/hProcess4"/>
    <dgm:cxn modelId="{CCA7B8C3-7923-431F-8EAE-330FFC87F227}" srcId="{232BCFA3-6D79-4492-B179-26A64A7C5C98}" destId="{BBB17372-7079-47E6-84AA-229D10AF8BEB}" srcOrd="3" destOrd="0" parTransId="{CBE2858A-A7D3-4B6F-9736-4319E36F9586}" sibTransId="{485C545E-BE87-4BEB-9CEA-CD32262A4344}"/>
    <dgm:cxn modelId="{B3AC56CA-70B0-4CC4-BDF5-8E4F558AFBDF}" type="presOf" srcId="{3A841A0C-F571-4C4E-9645-3B8ED1F85E7A}" destId="{A9090387-CA16-48DA-838A-30209C267F49}" srcOrd="1" destOrd="2" presId="urn:microsoft.com/office/officeart/2005/8/layout/hProcess4"/>
    <dgm:cxn modelId="{251770D5-AE9B-4734-8EAC-0D290D00E244}" type="presOf" srcId="{961A4A0A-0094-462C-87AA-07276BB3E936}" destId="{4FCE0DD0-EDB3-4EF8-8C79-F96AF32C4D8E}" srcOrd="0" destOrd="1" presId="urn:microsoft.com/office/officeart/2005/8/layout/hProcess4"/>
    <dgm:cxn modelId="{3D7CA8DF-FC31-450A-8923-413C8EF3525A}" type="presOf" srcId="{199F935C-1F6C-438B-A863-B60E39E7C83A}" destId="{6620F734-0D17-4CC8-8252-284F20A6EDB7}" srcOrd="0" destOrd="0" presId="urn:microsoft.com/office/officeart/2005/8/layout/hProcess4"/>
    <dgm:cxn modelId="{D588EBE1-1C99-4325-BFF1-6BF67C62C2F1}" srcId="{199F935C-1F6C-438B-A863-B60E39E7C83A}" destId="{7013BAA6-9A28-4D43-AD23-F67162E750E5}" srcOrd="1" destOrd="0" parTransId="{3146AE37-517B-4E7C-A092-98854EEB541B}" sibTransId="{BA652ACF-BBC2-44C8-8E1D-66D3DDBD1F3B}"/>
    <dgm:cxn modelId="{C78043E5-6018-49D4-A72A-AB9D6B093699}" type="presOf" srcId="{4315B0A0-6BBC-4EC4-A268-293D49401F9E}" destId="{F064E9C9-A796-4C74-96B3-47353A89F0DE}" srcOrd="0" destOrd="0" presId="urn:microsoft.com/office/officeart/2005/8/layout/hProcess4"/>
    <dgm:cxn modelId="{5182ECE5-5E28-4890-AD17-598F33B2DF72}" type="presOf" srcId="{CE856E12-91EA-4CB1-933E-7C372018D724}" destId="{958AEA91-27B1-4A3F-B959-F2E7E9CFA290}" srcOrd="0" destOrd="0" presId="urn:microsoft.com/office/officeart/2005/8/layout/hProcess4"/>
    <dgm:cxn modelId="{ECF408E8-9CCA-46E2-9A4B-A9C42A27291C}" type="presOf" srcId="{BE4D65BF-BEA0-4999-ACBD-FA061ECC09B3}" destId="{DDBF923D-A8AC-4DE1-A94D-C86F99629A21}" srcOrd="0" destOrd="0" presId="urn:microsoft.com/office/officeart/2005/8/layout/hProcess4"/>
    <dgm:cxn modelId="{F5D1C8E8-1D73-419D-9C74-9804229C9584}" type="presOf" srcId="{70B19311-18EB-47A8-B30D-9CF4A3D3F057}" destId="{062499F5-244C-4845-8015-531387624D66}" srcOrd="0" destOrd="0" presId="urn:microsoft.com/office/officeart/2005/8/layout/hProcess4"/>
    <dgm:cxn modelId="{0C1009EB-A1E9-444E-92B0-C36C9C043B0F}" type="presOf" srcId="{7013BAA6-9A28-4D43-AD23-F67162E750E5}" destId="{817B5AF7-E0B7-4723-8E05-0E1B33F60F21}" srcOrd="0" destOrd="0" presId="urn:microsoft.com/office/officeart/2005/8/layout/hProcess4"/>
    <dgm:cxn modelId="{55EE05F0-7584-46FF-B6C4-98E34DAAA0A9}" type="presOf" srcId="{A349CF8B-4FD7-47C4-8A64-1557071DCF7F}" destId="{B9312379-AA52-4B5D-8639-CBAF8372DDE4}" srcOrd="0" destOrd="0" presId="urn:microsoft.com/office/officeart/2005/8/layout/hProcess4"/>
    <dgm:cxn modelId="{41C0A3F1-20B3-4C50-8EA6-C6F66873D1AD}" type="presOf" srcId="{BA652ACF-BBC2-44C8-8E1D-66D3DDBD1F3B}" destId="{58181652-72F4-482D-BF00-9FF96FC8EB51}" srcOrd="0" destOrd="0" presId="urn:microsoft.com/office/officeart/2005/8/layout/hProcess4"/>
    <dgm:cxn modelId="{87940FF2-CBC8-427A-8F0B-682CF25D2D5F}" type="presOf" srcId="{037407FE-BDD2-446F-AB13-5BF3FBF780F1}" destId="{6A969985-CF9A-4C4A-9D9A-2EB074A8D34D}" srcOrd="0" destOrd="1" presId="urn:microsoft.com/office/officeart/2005/8/layout/hProcess4"/>
    <dgm:cxn modelId="{4139F3F7-F30F-4AC8-866C-447888D58B21}" type="presOf" srcId="{50528397-B8B3-437C-8EAD-E169ABB8854B}" destId="{245BEFF2-33AC-4359-9095-9EC33650E1BF}" srcOrd="0" destOrd="1" presId="urn:microsoft.com/office/officeart/2005/8/layout/hProcess4"/>
    <dgm:cxn modelId="{7BBF09F8-7592-4B9E-9F61-F9B936FF1E6B}" type="presOf" srcId="{14B282F1-818F-4C11-B54E-A61476A3D28E}" destId="{6A969985-CF9A-4C4A-9D9A-2EB074A8D34D}" srcOrd="0" destOrd="0" presId="urn:microsoft.com/office/officeart/2005/8/layout/hProcess4"/>
    <dgm:cxn modelId="{0687A75C-98D7-46CC-A433-09D93681CC87}" type="presParOf" srcId="{6620F734-0D17-4CC8-8252-284F20A6EDB7}" destId="{BCA859F0-9BAD-4197-9728-2CDF25A9CCC9}" srcOrd="0" destOrd="0" presId="urn:microsoft.com/office/officeart/2005/8/layout/hProcess4"/>
    <dgm:cxn modelId="{3FA0C342-2F7A-4AF5-B78F-609BAAA457B3}" type="presParOf" srcId="{6620F734-0D17-4CC8-8252-284F20A6EDB7}" destId="{05C8716A-6FA9-4AE3-A8A4-F35F2008D08D}" srcOrd="1" destOrd="0" presId="urn:microsoft.com/office/officeart/2005/8/layout/hProcess4"/>
    <dgm:cxn modelId="{8D04DD0B-B450-4769-82DA-EA09AA792313}" type="presParOf" srcId="{6620F734-0D17-4CC8-8252-284F20A6EDB7}" destId="{D88C9424-F203-4252-B034-FE7CF4908F0C}" srcOrd="2" destOrd="0" presId="urn:microsoft.com/office/officeart/2005/8/layout/hProcess4"/>
    <dgm:cxn modelId="{D67B942E-D01D-47FE-BD41-71EC3870854E}" type="presParOf" srcId="{D88C9424-F203-4252-B034-FE7CF4908F0C}" destId="{E426127D-817B-4934-93DD-14439380ABCC}" srcOrd="0" destOrd="0" presId="urn:microsoft.com/office/officeart/2005/8/layout/hProcess4"/>
    <dgm:cxn modelId="{F6D4AF30-E5D3-476B-8370-11B03573E7F6}" type="presParOf" srcId="{E426127D-817B-4934-93DD-14439380ABCC}" destId="{39EC758F-B8CF-486B-AFCC-33EBA3408793}" srcOrd="0" destOrd="0" presId="urn:microsoft.com/office/officeart/2005/8/layout/hProcess4"/>
    <dgm:cxn modelId="{056E1860-C5D0-4E4E-B6BC-BA118D729AE4}" type="presParOf" srcId="{E426127D-817B-4934-93DD-14439380ABCC}" destId="{245BEFF2-33AC-4359-9095-9EC33650E1BF}" srcOrd="1" destOrd="0" presId="urn:microsoft.com/office/officeart/2005/8/layout/hProcess4"/>
    <dgm:cxn modelId="{587E2A38-D6E0-46EF-AFA5-CB14CF53EE9E}" type="presParOf" srcId="{E426127D-817B-4934-93DD-14439380ABCC}" destId="{565AA57D-3818-4EA5-B7E3-3616354E9CF4}" srcOrd="2" destOrd="0" presId="urn:microsoft.com/office/officeart/2005/8/layout/hProcess4"/>
    <dgm:cxn modelId="{95C749BB-2E86-4036-87C4-E7884708F074}" type="presParOf" srcId="{E426127D-817B-4934-93DD-14439380ABCC}" destId="{FBA07179-2856-42F9-BF55-22EB00C6F9DC}" srcOrd="3" destOrd="0" presId="urn:microsoft.com/office/officeart/2005/8/layout/hProcess4"/>
    <dgm:cxn modelId="{CFD8AB10-2E43-4855-9FA2-19770A23190B}" type="presParOf" srcId="{E426127D-817B-4934-93DD-14439380ABCC}" destId="{F47E0AAF-0DBA-4DAE-A816-29B0AE408281}" srcOrd="4" destOrd="0" presId="urn:microsoft.com/office/officeart/2005/8/layout/hProcess4"/>
    <dgm:cxn modelId="{AED79895-326C-4341-88C5-691CF2476589}" type="presParOf" srcId="{D88C9424-F203-4252-B034-FE7CF4908F0C}" destId="{F064E9C9-A796-4C74-96B3-47353A89F0DE}" srcOrd="1" destOrd="0" presId="urn:microsoft.com/office/officeart/2005/8/layout/hProcess4"/>
    <dgm:cxn modelId="{3AE35169-28D3-4B5B-B737-D7E8562012E8}" type="presParOf" srcId="{D88C9424-F203-4252-B034-FE7CF4908F0C}" destId="{2ED36D37-0125-42F3-B125-94DCCB31B435}" srcOrd="2" destOrd="0" presId="urn:microsoft.com/office/officeart/2005/8/layout/hProcess4"/>
    <dgm:cxn modelId="{92A544ED-EA8F-48EB-8D39-136A611A3DCE}" type="presParOf" srcId="{2ED36D37-0125-42F3-B125-94DCCB31B435}" destId="{7DDF2AAB-DCC3-4BAA-98D1-03B54C430884}" srcOrd="0" destOrd="0" presId="urn:microsoft.com/office/officeart/2005/8/layout/hProcess4"/>
    <dgm:cxn modelId="{85B665E4-7978-4E44-A569-4E711B7A7C65}" type="presParOf" srcId="{2ED36D37-0125-42F3-B125-94DCCB31B435}" destId="{4FCE0DD0-EDB3-4EF8-8C79-F96AF32C4D8E}" srcOrd="1" destOrd="0" presId="urn:microsoft.com/office/officeart/2005/8/layout/hProcess4"/>
    <dgm:cxn modelId="{0B89CAEC-A4E0-43C3-94D8-FCA50EE7085A}" type="presParOf" srcId="{2ED36D37-0125-42F3-B125-94DCCB31B435}" destId="{24BC1445-CDBF-4E06-8963-CEA9C918E12F}" srcOrd="2" destOrd="0" presId="urn:microsoft.com/office/officeart/2005/8/layout/hProcess4"/>
    <dgm:cxn modelId="{7494CEDA-46A2-4D7B-A657-F3E40723DD49}" type="presParOf" srcId="{2ED36D37-0125-42F3-B125-94DCCB31B435}" destId="{817B5AF7-E0B7-4723-8E05-0E1B33F60F21}" srcOrd="3" destOrd="0" presId="urn:microsoft.com/office/officeart/2005/8/layout/hProcess4"/>
    <dgm:cxn modelId="{12A192A5-66FF-4197-B653-DC62863BB30A}" type="presParOf" srcId="{2ED36D37-0125-42F3-B125-94DCCB31B435}" destId="{D6C9663E-C295-4FCC-8342-D44242F84EBF}" srcOrd="4" destOrd="0" presId="urn:microsoft.com/office/officeart/2005/8/layout/hProcess4"/>
    <dgm:cxn modelId="{B0200061-A6BB-43D6-BE79-D2C99DACD538}" type="presParOf" srcId="{D88C9424-F203-4252-B034-FE7CF4908F0C}" destId="{58181652-72F4-482D-BF00-9FF96FC8EB51}" srcOrd="3" destOrd="0" presId="urn:microsoft.com/office/officeart/2005/8/layout/hProcess4"/>
    <dgm:cxn modelId="{2B3F847F-8660-4D69-A71D-5E65C92DC023}" type="presParOf" srcId="{D88C9424-F203-4252-B034-FE7CF4908F0C}" destId="{622676CC-BF5E-44FE-8F2E-BB5BD9001209}" srcOrd="4" destOrd="0" presId="urn:microsoft.com/office/officeart/2005/8/layout/hProcess4"/>
    <dgm:cxn modelId="{DA8E3DCD-2881-4789-ABF2-C146B510B6DF}" type="presParOf" srcId="{622676CC-BF5E-44FE-8F2E-BB5BD9001209}" destId="{6A7533D8-824C-4BEF-8699-372DA4965249}" srcOrd="0" destOrd="0" presId="urn:microsoft.com/office/officeart/2005/8/layout/hProcess4"/>
    <dgm:cxn modelId="{35090DAC-26B9-423F-93B5-9D44F91C42DE}" type="presParOf" srcId="{622676CC-BF5E-44FE-8F2E-BB5BD9001209}" destId="{6A969985-CF9A-4C4A-9D9A-2EB074A8D34D}" srcOrd="1" destOrd="0" presId="urn:microsoft.com/office/officeart/2005/8/layout/hProcess4"/>
    <dgm:cxn modelId="{722EC2F0-8466-486B-9919-15024F71A60C}" type="presParOf" srcId="{622676CC-BF5E-44FE-8F2E-BB5BD9001209}" destId="{A9090387-CA16-48DA-838A-30209C267F49}" srcOrd="2" destOrd="0" presId="urn:microsoft.com/office/officeart/2005/8/layout/hProcess4"/>
    <dgm:cxn modelId="{5197E18E-E06E-45EE-9276-A28E0D31A993}" type="presParOf" srcId="{622676CC-BF5E-44FE-8F2E-BB5BD9001209}" destId="{DDBF923D-A8AC-4DE1-A94D-C86F99629A21}" srcOrd="3" destOrd="0" presId="urn:microsoft.com/office/officeart/2005/8/layout/hProcess4"/>
    <dgm:cxn modelId="{4DC444E2-88EC-4760-A3AC-16AF9BA8A373}" type="presParOf" srcId="{622676CC-BF5E-44FE-8F2E-BB5BD9001209}" destId="{81241CE7-544C-466C-8446-611AB577DC52}" srcOrd="4" destOrd="0" presId="urn:microsoft.com/office/officeart/2005/8/layout/hProcess4"/>
    <dgm:cxn modelId="{C50653E8-A5D8-4DE7-B69E-00CBA2F1B395}" type="presParOf" srcId="{D88C9424-F203-4252-B034-FE7CF4908F0C}" destId="{062499F5-244C-4845-8015-531387624D66}" srcOrd="5" destOrd="0" presId="urn:microsoft.com/office/officeart/2005/8/layout/hProcess4"/>
    <dgm:cxn modelId="{15EAD45E-3E67-4F7E-B3CC-F3903175FAE9}" type="presParOf" srcId="{D88C9424-F203-4252-B034-FE7CF4908F0C}" destId="{AC68FBAA-C852-4D16-9F4B-3DDCC00EE116}" srcOrd="6" destOrd="0" presId="urn:microsoft.com/office/officeart/2005/8/layout/hProcess4"/>
    <dgm:cxn modelId="{67192283-FA6A-4CA9-BB80-F0170261EE9E}" type="presParOf" srcId="{AC68FBAA-C852-4D16-9F4B-3DDCC00EE116}" destId="{AFAC4E6F-2897-4E04-B87B-7CD5FD910005}" srcOrd="0" destOrd="0" presId="urn:microsoft.com/office/officeart/2005/8/layout/hProcess4"/>
    <dgm:cxn modelId="{4613720F-6CC1-42A7-AC2E-915FC60AAF29}" type="presParOf" srcId="{AC68FBAA-C852-4D16-9F4B-3DDCC00EE116}" destId="{B9312379-AA52-4B5D-8639-CBAF8372DDE4}" srcOrd="1" destOrd="0" presId="urn:microsoft.com/office/officeart/2005/8/layout/hProcess4"/>
    <dgm:cxn modelId="{456940B6-61C9-4D55-90DB-B9D4623211E5}" type="presParOf" srcId="{AC68FBAA-C852-4D16-9F4B-3DDCC00EE116}" destId="{6E16E039-77B7-4B53-92B2-68BD15FB06A1}" srcOrd="2" destOrd="0" presId="urn:microsoft.com/office/officeart/2005/8/layout/hProcess4"/>
    <dgm:cxn modelId="{8CA66519-3D34-4EDA-8D82-7DFD4EC90ABB}" type="presParOf" srcId="{AC68FBAA-C852-4D16-9F4B-3DDCC00EE116}" destId="{958AEA91-27B1-4A3F-B959-F2E7E9CFA290}" srcOrd="3" destOrd="0" presId="urn:microsoft.com/office/officeart/2005/8/layout/hProcess4"/>
    <dgm:cxn modelId="{3D6D4E85-62FF-46A9-8BAF-DBD7203DA49A}" type="presParOf" srcId="{AC68FBAA-C852-4D16-9F4B-3DDCC00EE116}" destId="{9837577A-CB92-4999-B9EF-732F207B4D4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E08EE9-545D-425B-808F-A4A918D8F7CE}"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tr-TR"/>
        </a:p>
      </dgm:t>
    </dgm:pt>
    <dgm:pt modelId="{806E6AC7-EA19-413E-B375-005E35FDD485}">
      <dgm:prSet phldrT="[Metin]"/>
      <dgm:spPr/>
      <dgm:t>
        <a:bodyPr/>
        <a:lstStyle/>
        <a:p>
          <a:r>
            <a:rPr lang="tr-TR" dirty="0"/>
            <a:t>URL ve Özel Karakterlerin Temizlenmesi</a:t>
          </a:r>
        </a:p>
      </dgm:t>
    </dgm:pt>
    <dgm:pt modelId="{A33CF94E-373E-44AC-93BE-C910021F6B87}" type="parTrans" cxnId="{7C6DE701-A0BB-499B-87F0-15673A23FA04}">
      <dgm:prSet/>
      <dgm:spPr/>
      <dgm:t>
        <a:bodyPr/>
        <a:lstStyle/>
        <a:p>
          <a:endParaRPr lang="tr-TR"/>
        </a:p>
      </dgm:t>
    </dgm:pt>
    <dgm:pt modelId="{62C2A990-3E53-43C9-AB47-59D0A67D1FD3}" type="sibTrans" cxnId="{7C6DE701-A0BB-499B-87F0-15673A23FA04}">
      <dgm:prSet/>
      <dgm:spPr/>
      <dgm:t>
        <a:bodyPr/>
        <a:lstStyle/>
        <a:p>
          <a:endParaRPr lang="tr-TR"/>
        </a:p>
      </dgm:t>
    </dgm:pt>
    <dgm:pt modelId="{83E1B1E7-2F50-4E61-A9F5-31DB6EEFAD18}">
      <dgm:prSet phldrT="[Metin]"/>
      <dgm:spPr/>
      <dgm:t>
        <a:bodyPr/>
        <a:lstStyle/>
        <a:p>
          <a:r>
            <a:rPr lang="tr-TR" dirty="0"/>
            <a:t>Boşlukların Normalizasyonu</a:t>
          </a:r>
        </a:p>
      </dgm:t>
    </dgm:pt>
    <dgm:pt modelId="{0627D990-9FF1-447C-B903-5443D58C8192}" type="parTrans" cxnId="{D93E486E-E744-4D4D-AC3A-495BD13F1123}">
      <dgm:prSet/>
      <dgm:spPr/>
      <dgm:t>
        <a:bodyPr/>
        <a:lstStyle/>
        <a:p>
          <a:endParaRPr lang="tr-TR"/>
        </a:p>
      </dgm:t>
    </dgm:pt>
    <dgm:pt modelId="{5B42C88F-2CD1-476C-8B84-E29A8ABB6ADB}" type="sibTrans" cxnId="{D93E486E-E744-4D4D-AC3A-495BD13F1123}">
      <dgm:prSet/>
      <dgm:spPr/>
      <dgm:t>
        <a:bodyPr/>
        <a:lstStyle/>
        <a:p>
          <a:endParaRPr lang="tr-TR"/>
        </a:p>
      </dgm:t>
    </dgm:pt>
    <dgm:pt modelId="{49849381-F2E4-4BC8-AE16-A60DE375C30B}">
      <dgm:prSet phldrT="[Metin]"/>
      <dgm:spPr/>
      <dgm:t>
        <a:bodyPr/>
        <a:lstStyle/>
        <a:p>
          <a:r>
            <a:rPr lang="tr-TR" dirty="0"/>
            <a:t>Çeviri</a:t>
          </a:r>
        </a:p>
      </dgm:t>
    </dgm:pt>
    <dgm:pt modelId="{B4D85510-42DB-469A-9470-5C83969C5AFE}" type="parTrans" cxnId="{2758C004-B48E-4D23-9A5D-1ABBC072F8FC}">
      <dgm:prSet/>
      <dgm:spPr/>
      <dgm:t>
        <a:bodyPr/>
        <a:lstStyle/>
        <a:p>
          <a:endParaRPr lang="tr-TR"/>
        </a:p>
      </dgm:t>
    </dgm:pt>
    <dgm:pt modelId="{176B764A-6D1B-4B2C-8A64-1BFB02F40590}" type="sibTrans" cxnId="{2758C004-B48E-4D23-9A5D-1ABBC072F8FC}">
      <dgm:prSet/>
      <dgm:spPr/>
      <dgm:t>
        <a:bodyPr/>
        <a:lstStyle/>
        <a:p>
          <a:endParaRPr lang="tr-TR"/>
        </a:p>
      </dgm:t>
    </dgm:pt>
    <dgm:pt modelId="{4719BE83-84F1-4D38-9780-AEBD73CA89CA}">
      <dgm:prSet/>
      <dgm:spPr/>
      <dgm:t>
        <a:bodyPr/>
        <a:lstStyle/>
        <a:p>
          <a:r>
            <a:rPr lang="tr-TR" dirty="0"/>
            <a:t>Kök Çıkarımı ve Durma Sözcüklerini Kaldırması</a:t>
          </a:r>
        </a:p>
      </dgm:t>
    </dgm:pt>
    <dgm:pt modelId="{939B0E1C-FA19-4DE3-A409-B56AE7FC42DF}" type="parTrans" cxnId="{940FA611-5E5E-4CBE-BFAC-BC124384F4A9}">
      <dgm:prSet/>
      <dgm:spPr/>
      <dgm:t>
        <a:bodyPr/>
        <a:lstStyle/>
        <a:p>
          <a:endParaRPr lang="tr-TR"/>
        </a:p>
      </dgm:t>
    </dgm:pt>
    <dgm:pt modelId="{C476FDE8-3013-4CD0-9AAB-4B715C0C3BD7}" type="sibTrans" cxnId="{940FA611-5E5E-4CBE-BFAC-BC124384F4A9}">
      <dgm:prSet/>
      <dgm:spPr/>
      <dgm:t>
        <a:bodyPr/>
        <a:lstStyle/>
        <a:p>
          <a:endParaRPr lang="tr-TR"/>
        </a:p>
      </dgm:t>
    </dgm:pt>
    <dgm:pt modelId="{DE1A7814-BE8E-4127-BAB1-A24B2EDFE969}" type="pres">
      <dgm:prSet presAssocID="{53E08EE9-545D-425B-808F-A4A918D8F7CE}" presName="rootnode" presStyleCnt="0">
        <dgm:presLayoutVars>
          <dgm:chMax/>
          <dgm:chPref/>
          <dgm:dir/>
          <dgm:animLvl val="lvl"/>
        </dgm:presLayoutVars>
      </dgm:prSet>
      <dgm:spPr/>
    </dgm:pt>
    <dgm:pt modelId="{FBD4E1A5-C040-4C98-91DA-8FAAA71ACB58}" type="pres">
      <dgm:prSet presAssocID="{806E6AC7-EA19-413E-B375-005E35FDD485}" presName="composite" presStyleCnt="0"/>
      <dgm:spPr/>
    </dgm:pt>
    <dgm:pt modelId="{6CDC8C25-283A-4E51-894C-0994F83377A7}" type="pres">
      <dgm:prSet presAssocID="{806E6AC7-EA19-413E-B375-005E35FDD485}" presName="bentUpArrow1" presStyleLbl="alignImgPlace1" presStyleIdx="0" presStyleCnt="3"/>
      <dgm:spPr/>
    </dgm:pt>
    <dgm:pt modelId="{0BF43EE1-549C-44BF-8132-5390592E4AC0}" type="pres">
      <dgm:prSet presAssocID="{806E6AC7-EA19-413E-B375-005E35FDD485}" presName="ParentText" presStyleLbl="node1" presStyleIdx="0" presStyleCnt="4">
        <dgm:presLayoutVars>
          <dgm:chMax val="1"/>
          <dgm:chPref val="1"/>
          <dgm:bulletEnabled val="1"/>
        </dgm:presLayoutVars>
      </dgm:prSet>
      <dgm:spPr/>
    </dgm:pt>
    <dgm:pt modelId="{7B6FD1F3-4096-4FBC-BE79-97DD1CE1A742}" type="pres">
      <dgm:prSet presAssocID="{806E6AC7-EA19-413E-B375-005E35FDD485}" presName="ChildText" presStyleLbl="revTx" presStyleIdx="0" presStyleCnt="3">
        <dgm:presLayoutVars>
          <dgm:chMax val="0"/>
          <dgm:chPref val="0"/>
          <dgm:bulletEnabled val="1"/>
        </dgm:presLayoutVars>
      </dgm:prSet>
      <dgm:spPr/>
    </dgm:pt>
    <dgm:pt modelId="{E286A431-F1F9-483F-A80D-E59CB93FAB41}" type="pres">
      <dgm:prSet presAssocID="{62C2A990-3E53-43C9-AB47-59D0A67D1FD3}" presName="sibTrans" presStyleCnt="0"/>
      <dgm:spPr/>
    </dgm:pt>
    <dgm:pt modelId="{6A21EC94-0E82-449C-B3DE-BB513180DF92}" type="pres">
      <dgm:prSet presAssocID="{83E1B1E7-2F50-4E61-A9F5-31DB6EEFAD18}" presName="composite" presStyleCnt="0"/>
      <dgm:spPr/>
    </dgm:pt>
    <dgm:pt modelId="{C7BBC002-9072-4D29-94FE-8B5083645A14}" type="pres">
      <dgm:prSet presAssocID="{83E1B1E7-2F50-4E61-A9F5-31DB6EEFAD18}" presName="bentUpArrow1" presStyleLbl="alignImgPlace1" presStyleIdx="1" presStyleCnt="3"/>
      <dgm:spPr/>
    </dgm:pt>
    <dgm:pt modelId="{55F46CD3-00E6-4770-A8A4-0CD51B7F1892}" type="pres">
      <dgm:prSet presAssocID="{83E1B1E7-2F50-4E61-A9F5-31DB6EEFAD18}" presName="ParentText" presStyleLbl="node1" presStyleIdx="1" presStyleCnt="4">
        <dgm:presLayoutVars>
          <dgm:chMax val="1"/>
          <dgm:chPref val="1"/>
          <dgm:bulletEnabled val="1"/>
        </dgm:presLayoutVars>
      </dgm:prSet>
      <dgm:spPr/>
    </dgm:pt>
    <dgm:pt modelId="{80F13F25-5D92-4465-B7FE-1BCBA9A45378}" type="pres">
      <dgm:prSet presAssocID="{83E1B1E7-2F50-4E61-A9F5-31DB6EEFAD18}" presName="ChildText" presStyleLbl="revTx" presStyleIdx="1" presStyleCnt="3">
        <dgm:presLayoutVars>
          <dgm:chMax val="0"/>
          <dgm:chPref val="0"/>
          <dgm:bulletEnabled val="1"/>
        </dgm:presLayoutVars>
      </dgm:prSet>
      <dgm:spPr/>
    </dgm:pt>
    <dgm:pt modelId="{8E107563-D28F-472F-BB43-A0364177CE86}" type="pres">
      <dgm:prSet presAssocID="{5B42C88F-2CD1-476C-8B84-E29A8ABB6ADB}" presName="sibTrans" presStyleCnt="0"/>
      <dgm:spPr/>
    </dgm:pt>
    <dgm:pt modelId="{C788D043-8F60-45E4-AA12-C8C08152C70E}" type="pres">
      <dgm:prSet presAssocID="{49849381-F2E4-4BC8-AE16-A60DE375C30B}" presName="composite" presStyleCnt="0"/>
      <dgm:spPr/>
    </dgm:pt>
    <dgm:pt modelId="{E72EC300-B435-4F13-B40F-9617E7BF8CD1}" type="pres">
      <dgm:prSet presAssocID="{49849381-F2E4-4BC8-AE16-A60DE375C30B}" presName="bentUpArrow1" presStyleLbl="alignImgPlace1" presStyleIdx="2" presStyleCnt="3"/>
      <dgm:spPr/>
    </dgm:pt>
    <dgm:pt modelId="{C5862000-F11D-47A0-A902-06A22BD99568}" type="pres">
      <dgm:prSet presAssocID="{49849381-F2E4-4BC8-AE16-A60DE375C30B}" presName="ParentText" presStyleLbl="node1" presStyleIdx="2" presStyleCnt="4">
        <dgm:presLayoutVars>
          <dgm:chMax val="1"/>
          <dgm:chPref val="1"/>
          <dgm:bulletEnabled val="1"/>
        </dgm:presLayoutVars>
      </dgm:prSet>
      <dgm:spPr/>
    </dgm:pt>
    <dgm:pt modelId="{CC2E361D-CAEC-4619-BD39-75420BFD8F45}" type="pres">
      <dgm:prSet presAssocID="{49849381-F2E4-4BC8-AE16-A60DE375C30B}" presName="ChildText" presStyleLbl="revTx" presStyleIdx="2" presStyleCnt="3">
        <dgm:presLayoutVars>
          <dgm:chMax val="0"/>
          <dgm:chPref val="0"/>
          <dgm:bulletEnabled val="1"/>
        </dgm:presLayoutVars>
      </dgm:prSet>
      <dgm:spPr/>
    </dgm:pt>
    <dgm:pt modelId="{79C587FB-21B2-4842-93B4-8E6B062C3EC0}" type="pres">
      <dgm:prSet presAssocID="{176B764A-6D1B-4B2C-8A64-1BFB02F40590}" presName="sibTrans" presStyleCnt="0"/>
      <dgm:spPr/>
    </dgm:pt>
    <dgm:pt modelId="{215C7AF2-203D-4FD3-A32D-8E47E8C47022}" type="pres">
      <dgm:prSet presAssocID="{4719BE83-84F1-4D38-9780-AEBD73CA89CA}" presName="composite" presStyleCnt="0"/>
      <dgm:spPr/>
    </dgm:pt>
    <dgm:pt modelId="{E994F734-EC5E-4677-94A3-B421F0F1B1DE}" type="pres">
      <dgm:prSet presAssocID="{4719BE83-84F1-4D38-9780-AEBD73CA89CA}" presName="ParentText" presStyleLbl="node1" presStyleIdx="3" presStyleCnt="4">
        <dgm:presLayoutVars>
          <dgm:chMax val="1"/>
          <dgm:chPref val="1"/>
          <dgm:bulletEnabled val="1"/>
        </dgm:presLayoutVars>
      </dgm:prSet>
      <dgm:spPr/>
    </dgm:pt>
  </dgm:ptLst>
  <dgm:cxnLst>
    <dgm:cxn modelId="{7C6DE701-A0BB-499B-87F0-15673A23FA04}" srcId="{53E08EE9-545D-425B-808F-A4A918D8F7CE}" destId="{806E6AC7-EA19-413E-B375-005E35FDD485}" srcOrd="0" destOrd="0" parTransId="{A33CF94E-373E-44AC-93BE-C910021F6B87}" sibTransId="{62C2A990-3E53-43C9-AB47-59D0A67D1FD3}"/>
    <dgm:cxn modelId="{2758C004-B48E-4D23-9A5D-1ABBC072F8FC}" srcId="{53E08EE9-545D-425B-808F-A4A918D8F7CE}" destId="{49849381-F2E4-4BC8-AE16-A60DE375C30B}" srcOrd="2" destOrd="0" parTransId="{B4D85510-42DB-469A-9470-5C83969C5AFE}" sibTransId="{176B764A-6D1B-4B2C-8A64-1BFB02F40590}"/>
    <dgm:cxn modelId="{940FA611-5E5E-4CBE-BFAC-BC124384F4A9}" srcId="{53E08EE9-545D-425B-808F-A4A918D8F7CE}" destId="{4719BE83-84F1-4D38-9780-AEBD73CA89CA}" srcOrd="3" destOrd="0" parTransId="{939B0E1C-FA19-4DE3-A409-B56AE7FC42DF}" sibTransId="{C476FDE8-3013-4CD0-9AAB-4B715C0C3BD7}"/>
    <dgm:cxn modelId="{DEC85860-81B9-46B6-95E4-F8C2A053FF69}" type="presOf" srcId="{53E08EE9-545D-425B-808F-A4A918D8F7CE}" destId="{DE1A7814-BE8E-4127-BAB1-A24B2EDFE969}" srcOrd="0" destOrd="0" presId="urn:microsoft.com/office/officeart/2005/8/layout/StepDownProcess"/>
    <dgm:cxn modelId="{D0878B45-5555-4726-8CE4-B4FA2A7D0943}" type="presOf" srcId="{806E6AC7-EA19-413E-B375-005E35FDD485}" destId="{0BF43EE1-549C-44BF-8132-5390592E4AC0}" srcOrd="0" destOrd="0" presId="urn:microsoft.com/office/officeart/2005/8/layout/StepDownProcess"/>
    <dgm:cxn modelId="{D93E486E-E744-4D4D-AC3A-495BD13F1123}" srcId="{53E08EE9-545D-425B-808F-A4A918D8F7CE}" destId="{83E1B1E7-2F50-4E61-A9F5-31DB6EEFAD18}" srcOrd="1" destOrd="0" parTransId="{0627D990-9FF1-447C-B903-5443D58C8192}" sibTransId="{5B42C88F-2CD1-476C-8B84-E29A8ABB6ADB}"/>
    <dgm:cxn modelId="{D6FE7E85-8B7B-4879-8BE6-34CAC1C0D628}" type="presOf" srcId="{4719BE83-84F1-4D38-9780-AEBD73CA89CA}" destId="{E994F734-EC5E-4677-94A3-B421F0F1B1DE}" srcOrd="0" destOrd="0" presId="urn:microsoft.com/office/officeart/2005/8/layout/StepDownProcess"/>
    <dgm:cxn modelId="{5CDD23B1-9221-44BE-8D86-CB18D2F6769A}" type="presOf" srcId="{83E1B1E7-2F50-4E61-A9F5-31DB6EEFAD18}" destId="{55F46CD3-00E6-4770-A8A4-0CD51B7F1892}" srcOrd="0" destOrd="0" presId="urn:microsoft.com/office/officeart/2005/8/layout/StepDownProcess"/>
    <dgm:cxn modelId="{64A4EBE8-BEB4-48A8-B323-DED812B1AF0E}" type="presOf" srcId="{49849381-F2E4-4BC8-AE16-A60DE375C30B}" destId="{C5862000-F11D-47A0-A902-06A22BD99568}" srcOrd="0" destOrd="0" presId="urn:microsoft.com/office/officeart/2005/8/layout/StepDownProcess"/>
    <dgm:cxn modelId="{9964A09F-FC73-4DD9-B830-948A22315500}" type="presParOf" srcId="{DE1A7814-BE8E-4127-BAB1-A24B2EDFE969}" destId="{FBD4E1A5-C040-4C98-91DA-8FAAA71ACB58}" srcOrd="0" destOrd="0" presId="urn:microsoft.com/office/officeart/2005/8/layout/StepDownProcess"/>
    <dgm:cxn modelId="{9469826B-EA12-4C58-9257-834B0B02ACEC}" type="presParOf" srcId="{FBD4E1A5-C040-4C98-91DA-8FAAA71ACB58}" destId="{6CDC8C25-283A-4E51-894C-0994F83377A7}" srcOrd="0" destOrd="0" presId="urn:microsoft.com/office/officeart/2005/8/layout/StepDownProcess"/>
    <dgm:cxn modelId="{0F0D13F6-B5AA-47B7-830F-C8B3A8240B8C}" type="presParOf" srcId="{FBD4E1A5-C040-4C98-91DA-8FAAA71ACB58}" destId="{0BF43EE1-549C-44BF-8132-5390592E4AC0}" srcOrd="1" destOrd="0" presId="urn:microsoft.com/office/officeart/2005/8/layout/StepDownProcess"/>
    <dgm:cxn modelId="{E480C19F-C26E-42AE-9FDC-BC98732B0C2F}" type="presParOf" srcId="{FBD4E1A5-C040-4C98-91DA-8FAAA71ACB58}" destId="{7B6FD1F3-4096-4FBC-BE79-97DD1CE1A742}" srcOrd="2" destOrd="0" presId="urn:microsoft.com/office/officeart/2005/8/layout/StepDownProcess"/>
    <dgm:cxn modelId="{E1D4EB70-A401-40EC-9FBE-8E80AF6F7FEB}" type="presParOf" srcId="{DE1A7814-BE8E-4127-BAB1-A24B2EDFE969}" destId="{E286A431-F1F9-483F-A80D-E59CB93FAB41}" srcOrd="1" destOrd="0" presId="urn:microsoft.com/office/officeart/2005/8/layout/StepDownProcess"/>
    <dgm:cxn modelId="{08210D8A-93BB-4436-9017-ED4BCFE6F58A}" type="presParOf" srcId="{DE1A7814-BE8E-4127-BAB1-A24B2EDFE969}" destId="{6A21EC94-0E82-449C-B3DE-BB513180DF92}" srcOrd="2" destOrd="0" presId="urn:microsoft.com/office/officeart/2005/8/layout/StepDownProcess"/>
    <dgm:cxn modelId="{16C32046-1796-47FB-8BEE-F0BAAE00C12E}" type="presParOf" srcId="{6A21EC94-0E82-449C-B3DE-BB513180DF92}" destId="{C7BBC002-9072-4D29-94FE-8B5083645A14}" srcOrd="0" destOrd="0" presId="urn:microsoft.com/office/officeart/2005/8/layout/StepDownProcess"/>
    <dgm:cxn modelId="{A2664AF6-9FC9-4BB0-A688-511C52631CAA}" type="presParOf" srcId="{6A21EC94-0E82-449C-B3DE-BB513180DF92}" destId="{55F46CD3-00E6-4770-A8A4-0CD51B7F1892}" srcOrd="1" destOrd="0" presId="urn:microsoft.com/office/officeart/2005/8/layout/StepDownProcess"/>
    <dgm:cxn modelId="{7F18EAA4-DD10-4F4B-9559-66C7B12E8E4E}" type="presParOf" srcId="{6A21EC94-0E82-449C-B3DE-BB513180DF92}" destId="{80F13F25-5D92-4465-B7FE-1BCBA9A45378}" srcOrd="2" destOrd="0" presId="urn:microsoft.com/office/officeart/2005/8/layout/StepDownProcess"/>
    <dgm:cxn modelId="{F2959ACC-189A-40CA-86C9-6D031F67B9C6}" type="presParOf" srcId="{DE1A7814-BE8E-4127-BAB1-A24B2EDFE969}" destId="{8E107563-D28F-472F-BB43-A0364177CE86}" srcOrd="3" destOrd="0" presId="urn:microsoft.com/office/officeart/2005/8/layout/StepDownProcess"/>
    <dgm:cxn modelId="{4561CDEB-B50E-4406-8A7E-ABEC154DE86B}" type="presParOf" srcId="{DE1A7814-BE8E-4127-BAB1-A24B2EDFE969}" destId="{C788D043-8F60-45E4-AA12-C8C08152C70E}" srcOrd="4" destOrd="0" presId="urn:microsoft.com/office/officeart/2005/8/layout/StepDownProcess"/>
    <dgm:cxn modelId="{EF93C262-778C-4D77-9A4E-57F06EE14063}" type="presParOf" srcId="{C788D043-8F60-45E4-AA12-C8C08152C70E}" destId="{E72EC300-B435-4F13-B40F-9617E7BF8CD1}" srcOrd="0" destOrd="0" presId="urn:microsoft.com/office/officeart/2005/8/layout/StepDownProcess"/>
    <dgm:cxn modelId="{A11A0317-D12A-4B2D-98E8-80C1D6E5B09E}" type="presParOf" srcId="{C788D043-8F60-45E4-AA12-C8C08152C70E}" destId="{C5862000-F11D-47A0-A902-06A22BD99568}" srcOrd="1" destOrd="0" presId="urn:microsoft.com/office/officeart/2005/8/layout/StepDownProcess"/>
    <dgm:cxn modelId="{708EC964-9EF5-448E-9947-8BAAA790055B}" type="presParOf" srcId="{C788D043-8F60-45E4-AA12-C8C08152C70E}" destId="{CC2E361D-CAEC-4619-BD39-75420BFD8F45}" srcOrd="2" destOrd="0" presId="urn:microsoft.com/office/officeart/2005/8/layout/StepDownProcess"/>
    <dgm:cxn modelId="{DA11F565-24F3-4784-A37C-30C6E3926977}" type="presParOf" srcId="{DE1A7814-BE8E-4127-BAB1-A24B2EDFE969}" destId="{79C587FB-21B2-4842-93B4-8E6B062C3EC0}" srcOrd="5" destOrd="0" presId="urn:microsoft.com/office/officeart/2005/8/layout/StepDownProcess"/>
    <dgm:cxn modelId="{0E0E066A-1405-4D76-9BE4-9E8E66377014}" type="presParOf" srcId="{DE1A7814-BE8E-4127-BAB1-A24B2EDFE969}" destId="{215C7AF2-203D-4FD3-A32D-8E47E8C47022}" srcOrd="6" destOrd="0" presId="urn:microsoft.com/office/officeart/2005/8/layout/StepDownProcess"/>
    <dgm:cxn modelId="{85DB10E2-69EC-4854-8A79-46486589E030}" type="presParOf" srcId="{215C7AF2-203D-4FD3-A32D-8E47E8C47022}" destId="{E994F734-EC5E-4677-94A3-B421F0F1B1DE}"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83F0BE-64A4-4102-ABFD-E5DA9FD9CDF3}" type="doc">
      <dgm:prSet loTypeId="urn:microsoft.com/office/officeart/2005/8/layout/funnel1" loCatId="relationship" qsTypeId="urn:microsoft.com/office/officeart/2005/8/quickstyle/3d2" qsCatId="3D" csTypeId="urn:microsoft.com/office/officeart/2005/8/colors/colorful4" csCatId="colorful" phldr="1"/>
      <dgm:spPr/>
      <dgm:t>
        <a:bodyPr/>
        <a:lstStyle/>
        <a:p>
          <a:endParaRPr lang="tr-TR"/>
        </a:p>
      </dgm:t>
    </dgm:pt>
    <dgm:pt modelId="{27DA9630-1795-4E1B-ABD4-95C31ADC0173}">
      <dgm:prSet phldrT="[Metin]"/>
      <dgm:spPr/>
      <dgm:t>
        <a:bodyPr/>
        <a:lstStyle/>
        <a:p>
          <a:r>
            <a:rPr lang="tr-TR" dirty="0"/>
            <a:t>SpaCy ile Varlık İsim Çıkarımı</a:t>
          </a:r>
        </a:p>
      </dgm:t>
    </dgm:pt>
    <dgm:pt modelId="{E4E09AA5-12DF-4CB7-A352-FFDC8BA40238}" type="parTrans" cxnId="{B24364C4-B7FA-44A7-BE1A-BE70C7203C01}">
      <dgm:prSet/>
      <dgm:spPr/>
      <dgm:t>
        <a:bodyPr/>
        <a:lstStyle/>
        <a:p>
          <a:endParaRPr lang="tr-TR"/>
        </a:p>
      </dgm:t>
    </dgm:pt>
    <dgm:pt modelId="{219A2E67-E4B4-4BB3-A99D-1203886974BD}" type="sibTrans" cxnId="{B24364C4-B7FA-44A7-BE1A-BE70C7203C01}">
      <dgm:prSet/>
      <dgm:spPr/>
      <dgm:t>
        <a:bodyPr/>
        <a:lstStyle/>
        <a:p>
          <a:endParaRPr lang="tr-TR"/>
        </a:p>
      </dgm:t>
    </dgm:pt>
    <dgm:pt modelId="{C508B4D6-0B4A-429C-87EE-F667B656C6C9}">
      <dgm:prSet phldrT="[Metin]"/>
      <dgm:spPr/>
      <dgm:t>
        <a:bodyPr/>
        <a:lstStyle/>
        <a:p>
          <a:r>
            <a:rPr lang="tr-TR" dirty="0"/>
            <a:t>Kural Tabanlı Yaklaşım</a:t>
          </a:r>
        </a:p>
      </dgm:t>
    </dgm:pt>
    <dgm:pt modelId="{1F3BA5F2-D68C-4B9B-924D-793572C11672}" type="parTrans" cxnId="{E9A1AC94-B938-4F08-B9BC-27594AF7616E}">
      <dgm:prSet/>
      <dgm:spPr/>
      <dgm:t>
        <a:bodyPr/>
        <a:lstStyle/>
        <a:p>
          <a:endParaRPr lang="tr-TR"/>
        </a:p>
      </dgm:t>
    </dgm:pt>
    <dgm:pt modelId="{FB91CA0A-6E7C-4895-98C8-63B69C8199E4}" type="sibTrans" cxnId="{E9A1AC94-B938-4F08-B9BC-27594AF7616E}">
      <dgm:prSet/>
      <dgm:spPr/>
      <dgm:t>
        <a:bodyPr/>
        <a:lstStyle/>
        <a:p>
          <a:endParaRPr lang="tr-TR"/>
        </a:p>
      </dgm:t>
    </dgm:pt>
    <dgm:pt modelId="{C4BF4A21-1583-438C-B894-9A93C6602944}">
      <dgm:prSet phldrT="[Metin]"/>
      <dgm:spPr/>
      <dgm:t>
        <a:bodyPr/>
        <a:lstStyle/>
        <a:p>
          <a:r>
            <a:rPr lang="tr-TR" dirty="0"/>
            <a:t>Varlıklar</a:t>
          </a:r>
        </a:p>
      </dgm:t>
    </dgm:pt>
    <dgm:pt modelId="{A846EF44-6FFB-423E-A3AA-9973BD443BBA}" type="parTrans" cxnId="{4431FA08-11CF-4AC9-B4BF-F6C9667DC9DB}">
      <dgm:prSet/>
      <dgm:spPr/>
      <dgm:t>
        <a:bodyPr/>
        <a:lstStyle/>
        <a:p>
          <a:endParaRPr lang="tr-TR"/>
        </a:p>
      </dgm:t>
    </dgm:pt>
    <dgm:pt modelId="{B87EFF81-EFB7-44B8-AB4B-782786064AEA}" type="sibTrans" cxnId="{4431FA08-11CF-4AC9-B4BF-F6C9667DC9DB}">
      <dgm:prSet/>
      <dgm:spPr/>
      <dgm:t>
        <a:bodyPr/>
        <a:lstStyle/>
        <a:p>
          <a:endParaRPr lang="tr-TR"/>
        </a:p>
      </dgm:t>
    </dgm:pt>
    <dgm:pt modelId="{C8E0A7FD-F327-48BE-AC27-F8C30A73F9C6}">
      <dgm:prSet phldrT="[Metin]"/>
      <dgm:spPr/>
      <dgm:t>
        <a:bodyPr/>
        <a:lstStyle/>
        <a:p>
          <a:r>
            <a:rPr lang="tr-TR" dirty="0"/>
            <a:t>Diller Arası İşleme</a:t>
          </a:r>
        </a:p>
      </dgm:t>
    </dgm:pt>
    <dgm:pt modelId="{54A5FFBF-6FF7-4F8A-ACCE-02D76DAF8002}" type="sibTrans" cxnId="{CE36D32C-A4E8-4872-9710-FEF42CC0F926}">
      <dgm:prSet/>
      <dgm:spPr/>
      <dgm:t>
        <a:bodyPr/>
        <a:lstStyle/>
        <a:p>
          <a:endParaRPr lang="tr-TR"/>
        </a:p>
      </dgm:t>
    </dgm:pt>
    <dgm:pt modelId="{85B469EF-CADD-4F35-A3D8-DDBB5EB3FBC6}" type="parTrans" cxnId="{CE36D32C-A4E8-4872-9710-FEF42CC0F926}">
      <dgm:prSet/>
      <dgm:spPr/>
      <dgm:t>
        <a:bodyPr/>
        <a:lstStyle/>
        <a:p>
          <a:endParaRPr lang="tr-TR"/>
        </a:p>
      </dgm:t>
    </dgm:pt>
    <dgm:pt modelId="{D3BD9701-ECE0-4D7B-9745-5131845450AD}" type="pres">
      <dgm:prSet presAssocID="{1883F0BE-64A4-4102-ABFD-E5DA9FD9CDF3}" presName="Name0" presStyleCnt="0">
        <dgm:presLayoutVars>
          <dgm:chMax val="4"/>
          <dgm:resizeHandles val="exact"/>
        </dgm:presLayoutVars>
      </dgm:prSet>
      <dgm:spPr/>
    </dgm:pt>
    <dgm:pt modelId="{D9F90E3A-2787-46D1-941B-3631F9389D76}" type="pres">
      <dgm:prSet presAssocID="{1883F0BE-64A4-4102-ABFD-E5DA9FD9CDF3}" presName="ellipse" presStyleLbl="trBgShp" presStyleIdx="0" presStyleCnt="1"/>
      <dgm:spPr/>
    </dgm:pt>
    <dgm:pt modelId="{FC1B3ED4-35E2-4A63-A87E-EAC6F6DDA14C}" type="pres">
      <dgm:prSet presAssocID="{1883F0BE-64A4-4102-ABFD-E5DA9FD9CDF3}" presName="arrow1" presStyleLbl="fgShp" presStyleIdx="0" presStyleCnt="1"/>
      <dgm:spPr/>
    </dgm:pt>
    <dgm:pt modelId="{1E44EC2F-5E06-4E8C-B465-E4134B7AFA70}" type="pres">
      <dgm:prSet presAssocID="{1883F0BE-64A4-4102-ABFD-E5DA9FD9CDF3}" presName="rectangle" presStyleLbl="revTx" presStyleIdx="0" presStyleCnt="1">
        <dgm:presLayoutVars>
          <dgm:bulletEnabled val="1"/>
        </dgm:presLayoutVars>
      </dgm:prSet>
      <dgm:spPr/>
    </dgm:pt>
    <dgm:pt modelId="{AA43C72A-9AB3-4041-90ED-B08A026FAC10}" type="pres">
      <dgm:prSet presAssocID="{C508B4D6-0B4A-429C-87EE-F667B656C6C9}" presName="item1" presStyleLbl="node1" presStyleIdx="0" presStyleCnt="3">
        <dgm:presLayoutVars>
          <dgm:bulletEnabled val="1"/>
        </dgm:presLayoutVars>
      </dgm:prSet>
      <dgm:spPr/>
    </dgm:pt>
    <dgm:pt modelId="{2AC4683E-2C87-497E-A92B-7D3AE20E315A}" type="pres">
      <dgm:prSet presAssocID="{C8E0A7FD-F327-48BE-AC27-F8C30A73F9C6}" presName="item2" presStyleLbl="node1" presStyleIdx="1" presStyleCnt="3">
        <dgm:presLayoutVars>
          <dgm:bulletEnabled val="1"/>
        </dgm:presLayoutVars>
      </dgm:prSet>
      <dgm:spPr/>
    </dgm:pt>
    <dgm:pt modelId="{DDF1CF31-5A55-4105-AA85-4F90C0EDFFA5}" type="pres">
      <dgm:prSet presAssocID="{C4BF4A21-1583-438C-B894-9A93C6602944}" presName="item3" presStyleLbl="node1" presStyleIdx="2" presStyleCnt="3">
        <dgm:presLayoutVars>
          <dgm:bulletEnabled val="1"/>
        </dgm:presLayoutVars>
      </dgm:prSet>
      <dgm:spPr/>
    </dgm:pt>
    <dgm:pt modelId="{B0F7A9D9-0217-410D-9C9D-E2795539BB3C}" type="pres">
      <dgm:prSet presAssocID="{1883F0BE-64A4-4102-ABFD-E5DA9FD9CDF3}" presName="funnel" presStyleLbl="trAlignAcc1" presStyleIdx="0" presStyleCnt="1"/>
      <dgm:spPr/>
    </dgm:pt>
  </dgm:ptLst>
  <dgm:cxnLst>
    <dgm:cxn modelId="{4431FA08-11CF-4AC9-B4BF-F6C9667DC9DB}" srcId="{1883F0BE-64A4-4102-ABFD-E5DA9FD9CDF3}" destId="{C4BF4A21-1583-438C-B894-9A93C6602944}" srcOrd="3" destOrd="0" parTransId="{A846EF44-6FFB-423E-A3AA-9973BD443BBA}" sibTransId="{B87EFF81-EFB7-44B8-AB4B-782786064AEA}"/>
    <dgm:cxn modelId="{CE36D32C-A4E8-4872-9710-FEF42CC0F926}" srcId="{1883F0BE-64A4-4102-ABFD-E5DA9FD9CDF3}" destId="{C8E0A7FD-F327-48BE-AC27-F8C30A73F9C6}" srcOrd="2" destOrd="0" parTransId="{85B469EF-CADD-4F35-A3D8-DDBB5EB3FBC6}" sibTransId="{54A5FFBF-6FF7-4F8A-ACCE-02D76DAF8002}"/>
    <dgm:cxn modelId="{24130B83-2025-498C-962A-FB808AE991D9}" type="presOf" srcId="{C508B4D6-0B4A-429C-87EE-F667B656C6C9}" destId="{2AC4683E-2C87-497E-A92B-7D3AE20E315A}" srcOrd="0" destOrd="0" presId="urn:microsoft.com/office/officeart/2005/8/layout/funnel1"/>
    <dgm:cxn modelId="{F8E9458B-F44D-40C7-93B7-977736C95F2F}" type="presOf" srcId="{1883F0BE-64A4-4102-ABFD-E5DA9FD9CDF3}" destId="{D3BD9701-ECE0-4D7B-9745-5131845450AD}" srcOrd="0" destOrd="0" presId="urn:microsoft.com/office/officeart/2005/8/layout/funnel1"/>
    <dgm:cxn modelId="{E9A1AC94-B938-4F08-B9BC-27594AF7616E}" srcId="{1883F0BE-64A4-4102-ABFD-E5DA9FD9CDF3}" destId="{C508B4D6-0B4A-429C-87EE-F667B656C6C9}" srcOrd="1" destOrd="0" parTransId="{1F3BA5F2-D68C-4B9B-924D-793572C11672}" sibTransId="{FB91CA0A-6E7C-4895-98C8-63B69C8199E4}"/>
    <dgm:cxn modelId="{B24364C4-B7FA-44A7-BE1A-BE70C7203C01}" srcId="{1883F0BE-64A4-4102-ABFD-E5DA9FD9CDF3}" destId="{27DA9630-1795-4E1B-ABD4-95C31ADC0173}" srcOrd="0" destOrd="0" parTransId="{E4E09AA5-12DF-4CB7-A352-FFDC8BA40238}" sibTransId="{219A2E67-E4B4-4BB3-A99D-1203886974BD}"/>
    <dgm:cxn modelId="{A4FD5FCB-AC79-41F6-9525-1227EE1C4141}" type="presOf" srcId="{C4BF4A21-1583-438C-B894-9A93C6602944}" destId="{1E44EC2F-5E06-4E8C-B465-E4134B7AFA70}" srcOrd="0" destOrd="0" presId="urn:microsoft.com/office/officeart/2005/8/layout/funnel1"/>
    <dgm:cxn modelId="{726618D7-A3A5-4B0A-AD9F-8208819EFFD2}" type="presOf" srcId="{C8E0A7FD-F327-48BE-AC27-F8C30A73F9C6}" destId="{AA43C72A-9AB3-4041-90ED-B08A026FAC10}" srcOrd="0" destOrd="0" presId="urn:microsoft.com/office/officeart/2005/8/layout/funnel1"/>
    <dgm:cxn modelId="{CCC5DBD8-F32F-459F-8242-F5EBB7ECA5C0}" type="presOf" srcId="{27DA9630-1795-4E1B-ABD4-95C31ADC0173}" destId="{DDF1CF31-5A55-4105-AA85-4F90C0EDFFA5}" srcOrd="0" destOrd="0" presId="urn:microsoft.com/office/officeart/2005/8/layout/funnel1"/>
    <dgm:cxn modelId="{09C6736D-C02B-418D-80DB-5313106EFBA2}" type="presParOf" srcId="{D3BD9701-ECE0-4D7B-9745-5131845450AD}" destId="{D9F90E3A-2787-46D1-941B-3631F9389D76}" srcOrd="0" destOrd="0" presId="urn:microsoft.com/office/officeart/2005/8/layout/funnel1"/>
    <dgm:cxn modelId="{DAB140EB-E190-4D79-A29A-75A52D13F946}" type="presParOf" srcId="{D3BD9701-ECE0-4D7B-9745-5131845450AD}" destId="{FC1B3ED4-35E2-4A63-A87E-EAC6F6DDA14C}" srcOrd="1" destOrd="0" presId="urn:microsoft.com/office/officeart/2005/8/layout/funnel1"/>
    <dgm:cxn modelId="{BEE2C248-35FD-4A66-96B7-A588583A7FA7}" type="presParOf" srcId="{D3BD9701-ECE0-4D7B-9745-5131845450AD}" destId="{1E44EC2F-5E06-4E8C-B465-E4134B7AFA70}" srcOrd="2" destOrd="0" presId="urn:microsoft.com/office/officeart/2005/8/layout/funnel1"/>
    <dgm:cxn modelId="{D974E80D-6D8F-4AE0-8CDC-AA45DBF1796A}" type="presParOf" srcId="{D3BD9701-ECE0-4D7B-9745-5131845450AD}" destId="{AA43C72A-9AB3-4041-90ED-B08A026FAC10}" srcOrd="3" destOrd="0" presId="urn:microsoft.com/office/officeart/2005/8/layout/funnel1"/>
    <dgm:cxn modelId="{09E1EE03-A781-41DE-A2AD-3A7815D21D64}" type="presParOf" srcId="{D3BD9701-ECE0-4D7B-9745-5131845450AD}" destId="{2AC4683E-2C87-497E-A92B-7D3AE20E315A}" srcOrd="4" destOrd="0" presId="urn:microsoft.com/office/officeart/2005/8/layout/funnel1"/>
    <dgm:cxn modelId="{82071E62-7872-4FAA-8775-E5D20A7E340C}" type="presParOf" srcId="{D3BD9701-ECE0-4D7B-9745-5131845450AD}" destId="{DDF1CF31-5A55-4105-AA85-4F90C0EDFFA5}" srcOrd="5" destOrd="0" presId="urn:microsoft.com/office/officeart/2005/8/layout/funnel1"/>
    <dgm:cxn modelId="{631619EB-FD1F-44EF-A4BC-BFA3D22C6B43}" type="presParOf" srcId="{D3BD9701-ECE0-4D7B-9745-5131845450AD}" destId="{B0F7A9D9-0217-410D-9C9D-E2795539BB3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B07083-E2C0-4006-9ACF-136F423BA35F}" type="doc">
      <dgm:prSet loTypeId="urn:microsoft.com/office/officeart/2005/8/layout/radial4" loCatId="relationship" qsTypeId="urn:microsoft.com/office/officeart/2005/8/quickstyle/3d2" qsCatId="3D" csTypeId="urn:microsoft.com/office/officeart/2005/8/colors/colorful5" csCatId="colorful" phldr="1"/>
      <dgm:spPr/>
      <dgm:t>
        <a:bodyPr/>
        <a:lstStyle/>
        <a:p>
          <a:endParaRPr lang="tr-TR"/>
        </a:p>
      </dgm:t>
    </dgm:pt>
    <dgm:pt modelId="{4B49B8E1-D650-415F-9FB2-1A49788F01FF}">
      <dgm:prSet phldrT="[Metin]"/>
      <dgm:spPr/>
      <dgm:t>
        <a:bodyPr/>
        <a:lstStyle/>
        <a:p>
          <a:r>
            <a:rPr lang="tr-TR" dirty="0"/>
            <a:t>Bağlam Bazlı Duygu Tahmini</a:t>
          </a:r>
        </a:p>
      </dgm:t>
    </dgm:pt>
    <dgm:pt modelId="{ED82956C-E42C-43D6-ABCC-D0D9F94AE3B5}" type="parTrans" cxnId="{368AF153-7C4D-41A6-90BD-88914103942F}">
      <dgm:prSet/>
      <dgm:spPr/>
      <dgm:t>
        <a:bodyPr/>
        <a:lstStyle/>
        <a:p>
          <a:endParaRPr lang="tr-TR"/>
        </a:p>
      </dgm:t>
    </dgm:pt>
    <dgm:pt modelId="{A9913928-97B2-4FF6-A237-DB23272CB466}" type="sibTrans" cxnId="{368AF153-7C4D-41A6-90BD-88914103942F}">
      <dgm:prSet/>
      <dgm:spPr/>
      <dgm:t>
        <a:bodyPr/>
        <a:lstStyle/>
        <a:p>
          <a:endParaRPr lang="tr-TR"/>
        </a:p>
      </dgm:t>
    </dgm:pt>
    <dgm:pt modelId="{B4D4566B-24E4-4B32-9781-45BD79D3B33D}">
      <dgm:prSet phldrT="[Metin]"/>
      <dgm:spPr/>
      <dgm:t>
        <a:bodyPr/>
        <a:lstStyle/>
        <a:p>
          <a:r>
            <a:rPr lang="tr-TR" dirty="0"/>
            <a:t>İlgili Kelime Tespiti</a:t>
          </a:r>
        </a:p>
      </dgm:t>
    </dgm:pt>
    <dgm:pt modelId="{B563BA9B-E49C-4CE6-A9DF-A82789FFD1ED}" type="parTrans" cxnId="{95E837A3-602B-48C0-AE25-7C8BEB91B98C}">
      <dgm:prSet/>
      <dgm:spPr/>
      <dgm:t>
        <a:bodyPr/>
        <a:lstStyle/>
        <a:p>
          <a:endParaRPr lang="tr-TR"/>
        </a:p>
      </dgm:t>
    </dgm:pt>
    <dgm:pt modelId="{55012036-6A16-4ACA-A230-DD5B6202EB6B}" type="sibTrans" cxnId="{95E837A3-602B-48C0-AE25-7C8BEB91B98C}">
      <dgm:prSet/>
      <dgm:spPr/>
      <dgm:t>
        <a:bodyPr/>
        <a:lstStyle/>
        <a:p>
          <a:endParaRPr lang="tr-TR"/>
        </a:p>
      </dgm:t>
    </dgm:pt>
    <dgm:pt modelId="{FAACB76F-E135-405F-AAB3-641B10B1120B}">
      <dgm:prSet phldrT="[Metin]"/>
      <dgm:spPr/>
      <dgm:t>
        <a:bodyPr/>
        <a:lstStyle/>
        <a:p>
          <a:r>
            <a:rPr lang="tr-TR" dirty="0"/>
            <a:t>Duygu Analizi</a:t>
          </a:r>
        </a:p>
      </dgm:t>
    </dgm:pt>
    <dgm:pt modelId="{493D2379-4AB1-4257-83F4-65BB86D18E68}" type="parTrans" cxnId="{912118C7-0459-48BE-BE83-ED812ADB226E}">
      <dgm:prSet/>
      <dgm:spPr/>
      <dgm:t>
        <a:bodyPr/>
        <a:lstStyle/>
        <a:p>
          <a:endParaRPr lang="tr-TR"/>
        </a:p>
      </dgm:t>
    </dgm:pt>
    <dgm:pt modelId="{4D5D4E31-E828-409C-87AB-251A27DAC880}" type="sibTrans" cxnId="{912118C7-0459-48BE-BE83-ED812ADB226E}">
      <dgm:prSet/>
      <dgm:spPr/>
      <dgm:t>
        <a:bodyPr/>
        <a:lstStyle/>
        <a:p>
          <a:endParaRPr lang="tr-TR"/>
        </a:p>
      </dgm:t>
    </dgm:pt>
    <dgm:pt modelId="{444CD4AA-F825-415B-A282-3FB1BDB026A2}">
      <dgm:prSet phldrT="[Metin]"/>
      <dgm:spPr/>
      <dgm:t>
        <a:bodyPr/>
        <a:lstStyle/>
        <a:p>
          <a:endParaRPr lang="tr-TR" dirty="0"/>
        </a:p>
      </dgm:t>
    </dgm:pt>
    <dgm:pt modelId="{BC3C05FF-24ED-400B-92F0-9C352FEE6EB7}" type="parTrans" cxnId="{24AE6373-5DDC-4E30-A7C2-43EED3123109}">
      <dgm:prSet/>
      <dgm:spPr/>
      <dgm:t>
        <a:bodyPr/>
        <a:lstStyle/>
        <a:p>
          <a:endParaRPr lang="tr-TR"/>
        </a:p>
      </dgm:t>
    </dgm:pt>
    <dgm:pt modelId="{D13C3877-1053-4B60-B40E-57EE2BBA0680}" type="sibTrans" cxnId="{24AE6373-5DDC-4E30-A7C2-43EED3123109}">
      <dgm:prSet/>
      <dgm:spPr/>
      <dgm:t>
        <a:bodyPr/>
        <a:lstStyle/>
        <a:p>
          <a:endParaRPr lang="tr-TR"/>
        </a:p>
      </dgm:t>
    </dgm:pt>
    <dgm:pt modelId="{DB7472DA-8A14-4901-A06E-4273E5C67A80}" type="pres">
      <dgm:prSet presAssocID="{58B07083-E2C0-4006-9ACF-136F423BA35F}" presName="cycle" presStyleCnt="0">
        <dgm:presLayoutVars>
          <dgm:chMax val="1"/>
          <dgm:dir/>
          <dgm:animLvl val="ctr"/>
          <dgm:resizeHandles val="exact"/>
        </dgm:presLayoutVars>
      </dgm:prSet>
      <dgm:spPr/>
    </dgm:pt>
    <dgm:pt modelId="{866010DB-D3E2-4F7D-AF10-332E5B36626A}" type="pres">
      <dgm:prSet presAssocID="{4B49B8E1-D650-415F-9FB2-1A49788F01FF}" presName="centerShape" presStyleLbl="node0" presStyleIdx="0" presStyleCnt="1"/>
      <dgm:spPr/>
    </dgm:pt>
    <dgm:pt modelId="{2EB14296-DF9E-4D90-BE2E-C57626B2F9C4}" type="pres">
      <dgm:prSet presAssocID="{B563BA9B-E49C-4CE6-A9DF-A82789FFD1ED}" presName="parTrans" presStyleLbl="bgSibTrans2D1" presStyleIdx="0" presStyleCnt="2"/>
      <dgm:spPr/>
    </dgm:pt>
    <dgm:pt modelId="{DAF1A47F-CED0-4215-9994-AAF745336975}" type="pres">
      <dgm:prSet presAssocID="{B4D4566B-24E4-4B32-9781-45BD79D3B33D}" presName="node" presStyleLbl="node1" presStyleIdx="0" presStyleCnt="2">
        <dgm:presLayoutVars>
          <dgm:bulletEnabled val="1"/>
        </dgm:presLayoutVars>
      </dgm:prSet>
      <dgm:spPr/>
    </dgm:pt>
    <dgm:pt modelId="{E29A422E-E31A-4DB1-B71D-0F198E1C59B5}" type="pres">
      <dgm:prSet presAssocID="{493D2379-4AB1-4257-83F4-65BB86D18E68}" presName="parTrans" presStyleLbl="bgSibTrans2D1" presStyleIdx="1" presStyleCnt="2"/>
      <dgm:spPr/>
    </dgm:pt>
    <dgm:pt modelId="{4F34AEB0-3299-4EFE-A633-817A80E1ADE5}" type="pres">
      <dgm:prSet presAssocID="{FAACB76F-E135-405F-AAB3-641B10B1120B}" presName="node" presStyleLbl="node1" presStyleIdx="1" presStyleCnt="2">
        <dgm:presLayoutVars>
          <dgm:bulletEnabled val="1"/>
        </dgm:presLayoutVars>
      </dgm:prSet>
      <dgm:spPr/>
    </dgm:pt>
  </dgm:ptLst>
  <dgm:cxnLst>
    <dgm:cxn modelId="{49B29D16-E3F5-4E96-B80C-3E4BA8C7576B}" type="presOf" srcId="{4B49B8E1-D650-415F-9FB2-1A49788F01FF}" destId="{866010DB-D3E2-4F7D-AF10-332E5B36626A}" srcOrd="0" destOrd="0" presId="urn:microsoft.com/office/officeart/2005/8/layout/radial4"/>
    <dgm:cxn modelId="{2A024464-CBB4-4DA6-B0E0-AA07EADD6C87}" type="presOf" srcId="{58B07083-E2C0-4006-9ACF-136F423BA35F}" destId="{DB7472DA-8A14-4901-A06E-4273E5C67A80}" srcOrd="0" destOrd="0" presId="urn:microsoft.com/office/officeart/2005/8/layout/radial4"/>
    <dgm:cxn modelId="{24AE6373-5DDC-4E30-A7C2-43EED3123109}" srcId="{58B07083-E2C0-4006-9ACF-136F423BA35F}" destId="{444CD4AA-F825-415B-A282-3FB1BDB026A2}" srcOrd="1" destOrd="0" parTransId="{BC3C05FF-24ED-400B-92F0-9C352FEE6EB7}" sibTransId="{D13C3877-1053-4B60-B40E-57EE2BBA0680}"/>
    <dgm:cxn modelId="{368AF153-7C4D-41A6-90BD-88914103942F}" srcId="{58B07083-E2C0-4006-9ACF-136F423BA35F}" destId="{4B49B8E1-D650-415F-9FB2-1A49788F01FF}" srcOrd="0" destOrd="0" parTransId="{ED82956C-E42C-43D6-ABCC-D0D9F94AE3B5}" sibTransId="{A9913928-97B2-4FF6-A237-DB23272CB466}"/>
    <dgm:cxn modelId="{78C21976-9518-4A65-B1A9-981A8D7C864B}" type="presOf" srcId="{FAACB76F-E135-405F-AAB3-641B10B1120B}" destId="{4F34AEB0-3299-4EFE-A633-817A80E1ADE5}" srcOrd="0" destOrd="0" presId="urn:microsoft.com/office/officeart/2005/8/layout/radial4"/>
    <dgm:cxn modelId="{95E837A3-602B-48C0-AE25-7C8BEB91B98C}" srcId="{4B49B8E1-D650-415F-9FB2-1A49788F01FF}" destId="{B4D4566B-24E4-4B32-9781-45BD79D3B33D}" srcOrd="0" destOrd="0" parTransId="{B563BA9B-E49C-4CE6-A9DF-A82789FFD1ED}" sibTransId="{55012036-6A16-4ACA-A230-DD5B6202EB6B}"/>
    <dgm:cxn modelId="{912118C7-0459-48BE-BE83-ED812ADB226E}" srcId="{4B49B8E1-D650-415F-9FB2-1A49788F01FF}" destId="{FAACB76F-E135-405F-AAB3-641B10B1120B}" srcOrd="1" destOrd="0" parTransId="{493D2379-4AB1-4257-83F4-65BB86D18E68}" sibTransId="{4D5D4E31-E828-409C-87AB-251A27DAC880}"/>
    <dgm:cxn modelId="{B77F14CC-32BF-44E5-9DCB-C48FA66B136D}" type="presOf" srcId="{B563BA9B-E49C-4CE6-A9DF-A82789FFD1ED}" destId="{2EB14296-DF9E-4D90-BE2E-C57626B2F9C4}" srcOrd="0" destOrd="0" presId="urn:microsoft.com/office/officeart/2005/8/layout/radial4"/>
    <dgm:cxn modelId="{3469AFE2-B856-416D-B7E9-1033C1E3EE2D}" type="presOf" srcId="{493D2379-4AB1-4257-83F4-65BB86D18E68}" destId="{E29A422E-E31A-4DB1-B71D-0F198E1C59B5}" srcOrd="0" destOrd="0" presId="urn:microsoft.com/office/officeart/2005/8/layout/radial4"/>
    <dgm:cxn modelId="{8A0A81E8-4190-45F9-AB69-F42C5CF07D6C}" type="presOf" srcId="{B4D4566B-24E4-4B32-9781-45BD79D3B33D}" destId="{DAF1A47F-CED0-4215-9994-AAF745336975}" srcOrd="0" destOrd="0" presId="urn:microsoft.com/office/officeart/2005/8/layout/radial4"/>
    <dgm:cxn modelId="{47121C3F-E4AE-47CC-9F5F-61DA571F7093}" type="presParOf" srcId="{DB7472DA-8A14-4901-A06E-4273E5C67A80}" destId="{866010DB-D3E2-4F7D-AF10-332E5B36626A}" srcOrd="0" destOrd="0" presId="urn:microsoft.com/office/officeart/2005/8/layout/radial4"/>
    <dgm:cxn modelId="{5A3BE7A3-268C-4B53-B32B-EEE539183396}" type="presParOf" srcId="{DB7472DA-8A14-4901-A06E-4273E5C67A80}" destId="{2EB14296-DF9E-4D90-BE2E-C57626B2F9C4}" srcOrd="1" destOrd="0" presId="urn:microsoft.com/office/officeart/2005/8/layout/radial4"/>
    <dgm:cxn modelId="{11E6E558-D715-467C-A23A-132603BBDA39}" type="presParOf" srcId="{DB7472DA-8A14-4901-A06E-4273E5C67A80}" destId="{DAF1A47F-CED0-4215-9994-AAF745336975}" srcOrd="2" destOrd="0" presId="urn:microsoft.com/office/officeart/2005/8/layout/radial4"/>
    <dgm:cxn modelId="{6A15C498-E05B-4D3E-9C39-078FEF836935}" type="presParOf" srcId="{DB7472DA-8A14-4901-A06E-4273E5C67A80}" destId="{E29A422E-E31A-4DB1-B71D-0F198E1C59B5}" srcOrd="3" destOrd="0" presId="urn:microsoft.com/office/officeart/2005/8/layout/radial4"/>
    <dgm:cxn modelId="{F30787A1-3F90-4BE0-A634-D310B8617176}" type="presParOf" srcId="{DB7472DA-8A14-4901-A06E-4273E5C67A80}" destId="{4F34AEB0-3299-4EFE-A633-817A80E1ADE5}"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B6F4D4-DED6-4D03-B8AE-20D9C117544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tr-TR"/>
        </a:p>
      </dgm:t>
    </dgm:pt>
    <dgm:pt modelId="{97AA4E1A-9784-4CA5-A32A-FEB941830776}">
      <dgm:prSet phldrT="[Metin]">
        <dgm:style>
          <a:lnRef idx="0">
            <a:schemeClr val="accent4"/>
          </a:lnRef>
          <a:fillRef idx="3">
            <a:schemeClr val="accent4"/>
          </a:fillRef>
          <a:effectRef idx="3">
            <a:schemeClr val="accent4"/>
          </a:effectRef>
          <a:fontRef idx="minor">
            <a:schemeClr val="lt1"/>
          </a:fontRef>
        </dgm:style>
      </dgm:prSet>
      <dgm:spPr/>
      <dgm:t>
        <a:bodyPr/>
        <a:lstStyle/>
        <a:p>
          <a:r>
            <a:rPr lang="tr-TR" dirty="0"/>
            <a:t>Türkiye</a:t>
          </a:r>
        </a:p>
      </dgm:t>
    </dgm:pt>
    <dgm:pt modelId="{074CC204-F024-4569-AAB9-C94AE1122869}" type="parTrans" cxnId="{681B0CB8-6221-48C1-8511-A08F766E1D4F}">
      <dgm:prSet/>
      <dgm:spPr/>
      <dgm:t>
        <a:bodyPr/>
        <a:lstStyle/>
        <a:p>
          <a:endParaRPr lang="tr-TR"/>
        </a:p>
      </dgm:t>
    </dgm:pt>
    <dgm:pt modelId="{00DB4957-A327-402E-818E-6B1B617DFB3A}" type="sibTrans" cxnId="{681B0CB8-6221-48C1-8511-A08F766E1D4F}">
      <dgm:prSet/>
      <dgm:spPr/>
      <dgm:t>
        <a:bodyPr/>
        <a:lstStyle/>
        <a:p>
          <a:endParaRPr lang="tr-TR"/>
        </a:p>
      </dgm:t>
    </dgm:pt>
    <dgm:pt modelId="{3CDF5CCA-E60D-4FD1-B96E-9CBB849CB2FC}">
      <dgm:prSet phldrT="[Metin]">
        <dgm:style>
          <a:lnRef idx="0">
            <a:schemeClr val="accent4"/>
          </a:lnRef>
          <a:fillRef idx="3">
            <a:schemeClr val="accent4"/>
          </a:fillRef>
          <a:effectRef idx="3">
            <a:schemeClr val="accent4"/>
          </a:effectRef>
          <a:fontRef idx="minor">
            <a:schemeClr val="lt1"/>
          </a:fontRef>
        </dgm:style>
      </dgm:prSet>
      <dgm:spPr/>
      <dgm:t>
        <a:bodyPr/>
        <a:lstStyle/>
        <a:p>
          <a:r>
            <a:rPr lang="tr-TR" dirty="0"/>
            <a:t>Teknoloji</a:t>
          </a:r>
        </a:p>
      </dgm:t>
    </dgm:pt>
    <dgm:pt modelId="{8C12CE8A-DBFB-4223-8E68-EDFB890B5882}" type="parTrans" cxnId="{1CBAC570-FB38-45CD-ABBE-C363F00C0AE4}">
      <dgm:prSet/>
      <dgm:spPr/>
      <dgm:t>
        <a:bodyPr/>
        <a:lstStyle/>
        <a:p>
          <a:endParaRPr lang="tr-TR"/>
        </a:p>
      </dgm:t>
    </dgm:pt>
    <dgm:pt modelId="{89C70995-49AE-45EB-B063-F30474C6B4BB}" type="sibTrans" cxnId="{1CBAC570-FB38-45CD-ABBE-C363F00C0AE4}">
      <dgm:prSet/>
      <dgm:spPr/>
      <dgm:t>
        <a:bodyPr/>
        <a:lstStyle/>
        <a:p>
          <a:endParaRPr lang="tr-TR"/>
        </a:p>
      </dgm:t>
    </dgm:pt>
    <dgm:pt modelId="{348ABEF0-F55D-4014-A551-D6B3EE7DA61C}">
      <dgm:prSet phldrT="[Metin]">
        <dgm:style>
          <a:lnRef idx="0">
            <a:schemeClr val="accent4"/>
          </a:lnRef>
          <a:fillRef idx="3">
            <a:schemeClr val="accent4"/>
          </a:fillRef>
          <a:effectRef idx="3">
            <a:schemeClr val="accent4"/>
          </a:effectRef>
          <a:fontRef idx="minor">
            <a:schemeClr val="lt1"/>
          </a:fontRef>
        </dgm:style>
      </dgm:prSet>
      <dgm:spPr/>
      <dgm:t>
        <a:bodyPr/>
        <a:lstStyle/>
        <a:p>
          <a:r>
            <a:rPr lang="tr-TR" dirty="0"/>
            <a:t>Takımı</a:t>
          </a:r>
        </a:p>
      </dgm:t>
    </dgm:pt>
    <dgm:pt modelId="{72FCF91B-A95E-4A8A-B9CF-8D26D9C748A8}" type="parTrans" cxnId="{5441243C-B7D2-448B-8A30-042FB2FD62F8}">
      <dgm:prSet/>
      <dgm:spPr/>
      <dgm:t>
        <a:bodyPr/>
        <a:lstStyle/>
        <a:p>
          <a:endParaRPr lang="tr-TR"/>
        </a:p>
      </dgm:t>
    </dgm:pt>
    <dgm:pt modelId="{9526D653-A651-4D94-AF1D-75B06ADA9BF4}" type="sibTrans" cxnId="{5441243C-B7D2-448B-8A30-042FB2FD62F8}">
      <dgm:prSet/>
      <dgm:spPr/>
      <dgm:t>
        <a:bodyPr/>
        <a:lstStyle/>
        <a:p>
          <a:endParaRPr lang="tr-TR"/>
        </a:p>
      </dgm:t>
    </dgm:pt>
    <dgm:pt modelId="{75A6489E-8314-4125-AD0F-AF4EA2974BB2}">
      <dgm:prSet phldrT="[Metin]">
        <dgm:style>
          <a:lnRef idx="0">
            <a:schemeClr val="accent5"/>
          </a:lnRef>
          <a:fillRef idx="3">
            <a:schemeClr val="accent5"/>
          </a:fillRef>
          <a:effectRef idx="3">
            <a:schemeClr val="accent5"/>
          </a:effectRef>
          <a:fontRef idx="minor">
            <a:schemeClr val="lt1"/>
          </a:fontRef>
        </dgm:style>
      </dgm:prSet>
      <dgm:spPr/>
      <dgm:t>
        <a:bodyPr/>
        <a:lstStyle/>
        <a:p>
          <a:r>
            <a:rPr lang="tr-TR" dirty="0"/>
            <a:t>tarafından</a:t>
          </a:r>
        </a:p>
      </dgm:t>
    </dgm:pt>
    <dgm:pt modelId="{8B01B063-2D1C-46DA-81E6-DCCF956DB2E4}" type="parTrans" cxnId="{EDED0E08-85C6-42CD-89F4-64A51CAFFE0D}">
      <dgm:prSet/>
      <dgm:spPr/>
      <dgm:t>
        <a:bodyPr/>
        <a:lstStyle/>
        <a:p>
          <a:endParaRPr lang="tr-TR"/>
        </a:p>
      </dgm:t>
    </dgm:pt>
    <dgm:pt modelId="{68D2F17B-9701-4522-AF01-82D9D98CC175}" type="sibTrans" cxnId="{EDED0E08-85C6-42CD-89F4-64A51CAFFE0D}">
      <dgm:prSet/>
      <dgm:spPr/>
      <dgm:t>
        <a:bodyPr/>
        <a:lstStyle/>
        <a:p>
          <a:endParaRPr lang="tr-TR"/>
        </a:p>
      </dgm:t>
    </dgm:pt>
    <dgm:pt modelId="{58A0C030-F9EE-4B60-9250-13CFE2A9EB73}">
      <dgm:prSet phldrT="[Metin]">
        <dgm:style>
          <a:lnRef idx="0">
            <a:schemeClr val="accent5"/>
          </a:lnRef>
          <a:fillRef idx="3">
            <a:schemeClr val="accent5"/>
          </a:fillRef>
          <a:effectRef idx="3">
            <a:schemeClr val="accent5"/>
          </a:effectRef>
          <a:fontRef idx="minor">
            <a:schemeClr val="lt1"/>
          </a:fontRef>
        </dgm:style>
      </dgm:prSet>
      <dgm:spPr/>
      <dgm:t>
        <a:bodyPr/>
        <a:lstStyle/>
        <a:p>
          <a:r>
            <a:rPr lang="tr-TR" dirty="0"/>
            <a:t>her</a:t>
          </a:r>
        </a:p>
      </dgm:t>
    </dgm:pt>
    <dgm:pt modelId="{B948C04A-B1D2-4BAC-80EA-906F86B631D8}" type="parTrans" cxnId="{54D4687C-4961-4E36-A02D-B4F7329A63DA}">
      <dgm:prSet/>
      <dgm:spPr/>
      <dgm:t>
        <a:bodyPr/>
        <a:lstStyle/>
        <a:p>
          <a:endParaRPr lang="tr-TR"/>
        </a:p>
      </dgm:t>
    </dgm:pt>
    <dgm:pt modelId="{9E488CA2-41BB-4E71-ACB2-675D7B8D7585}" type="sibTrans" cxnId="{54D4687C-4961-4E36-A02D-B4F7329A63DA}">
      <dgm:prSet/>
      <dgm:spPr/>
      <dgm:t>
        <a:bodyPr/>
        <a:lstStyle/>
        <a:p>
          <a:endParaRPr lang="tr-TR"/>
        </a:p>
      </dgm:t>
    </dgm:pt>
    <dgm:pt modelId="{95C7D79B-9632-4058-9D2C-24A830E1AF6B}">
      <dgm:prSet phldrT="[Metin]">
        <dgm:style>
          <a:lnRef idx="0">
            <a:schemeClr val="accent5"/>
          </a:lnRef>
          <a:fillRef idx="3">
            <a:schemeClr val="accent5"/>
          </a:fillRef>
          <a:effectRef idx="3">
            <a:schemeClr val="accent5"/>
          </a:effectRef>
          <a:fontRef idx="minor">
            <a:schemeClr val="lt1"/>
          </a:fontRef>
        </dgm:style>
      </dgm:prSet>
      <dgm:spPr/>
      <dgm:t>
        <a:bodyPr/>
        <a:lstStyle/>
        <a:p>
          <a:r>
            <a:rPr lang="tr-TR" dirty="0"/>
            <a:t>yıl</a:t>
          </a:r>
        </a:p>
      </dgm:t>
    </dgm:pt>
    <dgm:pt modelId="{7F8B4E2E-B53D-4687-9FC7-FA25ED2CE83F}" type="parTrans" cxnId="{03327DE3-81BB-4CE1-99CC-446F8439BDA9}">
      <dgm:prSet/>
      <dgm:spPr/>
      <dgm:t>
        <a:bodyPr/>
        <a:lstStyle/>
        <a:p>
          <a:endParaRPr lang="tr-TR"/>
        </a:p>
      </dgm:t>
    </dgm:pt>
    <dgm:pt modelId="{D2BE846E-3A50-4B43-8E2A-7E97A09087DF}" type="sibTrans" cxnId="{03327DE3-81BB-4CE1-99CC-446F8439BDA9}">
      <dgm:prSet/>
      <dgm:spPr/>
      <dgm:t>
        <a:bodyPr/>
        <a:lstStyle/>
        <a:p>
          <a:endParaRPr lang="tr-TR"/>
        </a:p>
      </dgm:t>
    </dgm:pt>
    <dgm:pt modelId="{5C2844E9-20AB-4D2F-9B11-2F640084EA36}">
      <dgm:prSet phldrT="[Metin]">
        <dgm:style>
          <a:lnRef idx="0">
            <a:schemeClr val="accent5"/>
          </a:lnRef>
          <a:fillRef idx="3">
            <a:schemeClr val="accent5"/>
          </a:fillRef>
          <a:effectRef idx="3">
            <a:schemeClr val="accent5"/>
          </a:effectRef>
          <a:fontRef idx="minor">
            <a:schemeClr val="lt1"/>
          </a:fontRef>
        </dgm:style>
      </dgm:prSet>
      <dgm:spPr/>
      <dgm:t>
        <a:bodyPr/>
        <a:lstStyle/>
        <a:p>
          <a:r>
            <a:rPr lang="tr-TR" dirty="0"/>
            <a:t>etkinlikler</a:t>
          </a:r>
        </a:p>
      </dgm:t>
    </dgm:pt>
    <dgm:pt modelId="{0A04AE5A-0F15-4C0A-8D8F-0A2A278FCDEB}" type="parTrans" cxnId="{45A1BFCE-724D-4553-AE24-766F930BF5B9}">
      <dgm:prSet/>
      <dgm:spPr/>
      <dgm:t>
        <a:bodyPr/>
        <a:lstStyle/>
        <a:p>
          <a:endParaRPr lang="tr-TR"/>
        </a:p>
      </dgm:t>
    </dgm:pt>
    <dgm:pt modelId="{C6E7450C-6CA1-4A04-A52A-0A6734AD0EBD}" type="sibTrans" cxnId="{45A1BFCE-724D-4553-AE24-766F930BF5B9}">
      <dgm:prSet/>
      <dgm:spPr/>
      <dgm:t>
        <a:bodyPr/>
        <a:lstStyle/>
        <a:p>
          <a:endParaRPr lang="tr-TR"/>
        </a:p>
      </dgm:t>
    </dgm:pt>
    <dgm:pt modelId="{14ECF7EA-EC80-4FE4-B629-A4ED4B11825C}">
      <dgm:prSet phldrT="[Metin]">
        <dgm:style>
          <a:lnRef idx="0">
            <a:schemeClr val="accent5"/>
          </a:lnRef>
          <a:fillRef idx="3">
            <a:schemeClr val="accent5"/>
          </a:fillRef>
          <a:effectRef idx="3">
            <a:schemeClr val="accent5"/>
          </a:effectRef>
          <a:fontRef idx="minor">
            <a:schemeClr val="lt1"/>
          </a:fontRef>
        </dgm:style>
      </dgm:prSet>
      <dgm:spPr/>
      <dgm:t>
        <a:bodyPr/>
        <a:lstStyle/>
        <a:p>
          <a:r>
            <a:rPr lang="tr-TR" dirty="0"/>
            <a:t>gerçekleştirilmektedir</a:t>
          </a:r>
        </a:p>
      </dgm:t>
    </dgm:pt>
    <dgm:pt modelId="{BA68B04E-A473-4E15-A2BD-1C30BF843EF7}" type="parTrans" cxnId="{CD651ED1-3DE0-4990-9165-A21A03383104}">
      <dgm:prSet/>
      <dgm:spPr/>
      <dgm:t>
        <a:bodyPr/>
        <a:lstStyle/>
        <a:p>
          <a:endParaRPr lang="tr-TR"/>
        </a:p>
      </dgm:t>
    </dgm:pt>
    <dgm:pt modelId="{89D84743-8DB5-46E3-AC3E-EBCAB0046750}" type="sibTrans" cxnId="{CD651ED1-3DE0-4990-9165-A21A03383104}">
      <dgm:prSet/>
      <dgm:spPr/>
      <dgm:t>
        <a:bodyPr/>
        <a:lstStyle/>
        <a:p>
          <a:endParaRPr lang="tr-TR"/>
        </a:p>
      </dgm:t>
    </dgm:pt>
    <dgm:pt modelId="{C3FF8898-7B3A-4516-9A58-AB3BA72C1DB1}">
      <dgm:prSet phldrT="[Metin]">
        <dgm:style>
          <a:lnRef idx="0">
            <a:schemeClr val="accent6"/>
          </a:lnRef>
          <a:fillRef idx="3">
            <a:schemeClr val="accent6"/>
          </a:fillRef>
          <a:effectRef idx="3">
            <a:schemeClr val="accent6"/>
          </a:effectRef>
          <a:fontRef idx="minor">
            <a:schemeClr val="lt1"/>
          </a:fontRef>
        </dgm:style>
      </dgm:prSet>
      <dgm:spPr/>
      <dgm:t>
        <a:bodyPr/>
        <a:lstStyle/>
        <a:p>
          <a:r>
            <a:rPr lang="tr-TR" dirty="0"/>
            <a:t>harika</a:t>
          </a:r>
        </a:p>
      </dgm:t>
    </dgm:pt>
    <dgm:pt modelId="{D7B96951-42C0-43E1-8F78-9B26BE06D8BA}" type="parTrans" cxnId="{342715CB-3928-43A6-8EF2-080BDB86B4E8}">
      <dgm:prSet/>
      <dgm:spPr/>
      <dgm:t>
        <a:bodyPr/>
        <a:lstStyle/>
        <a:p>
          <a:endParaRPr lang="tr-TR"/>
        </a:p>
      </dgm:t>
    </dgm:pt>
    <dgm:pt modelId="{B9F3F0C6-321F-4132-8F3A-126B53D71B4B}" type="sibTrans" cxnId="{342715CB-3928-43A6-8EF2-080BDB86B4E8}">
      <dgm:prSet/>
      <dgm:spPr/>
      <dgm:t>
        <a:bodyPr/>
        <a:lstStyle/>
        <a:p>
          <a:endParaRPr lang="tr-TR"/>
        </a:p>
      </dgm:t>
    </dgm:pt>
    <dgm:pt modelId="{E7D48FD3-A2D5-4493-B82A-DFA3B6EAE1A0}" type="pres">
      <dgm:prSet presAssocID="{3EB6F4D4-DED6-4D03-B8AE-20D9C1175448}" presName="diagram" presStyleCnt="0">
        <dgm:presLayoutVars>
          <dgm:dir/>
          <dgm:resizeHandles val="exact"/>
        </dgm:presLayoutVars>
      </dgm:prSet>
      <dgm:spPr/>
    </dgm:pt>
    <dgm:pt modelId="{753769A4-5A26-4131-B294-8FAE1DCF3A88}" type="pres">
      <dgm:prSet presAssocID="{97AA4E1A-9784-4CA5-A32A-FEB941830776}" presName="node" presStyleLbl="node1" presStyleIdx="0" presStyleCnt="9">
        <dgm:presLayoutVars>
          <dgm:bulletEnabled val="1"/>
        </dgm:presLayoutVars>
      </dgm:prSet>
      <dgm:spPr/>
    </dgm:pt>
    <dgm:pt modelId="{A9478421-EACF-4F45-B874-7FDEFA7F4C1E}" type="pres">
      <dgm:prSet presAssocID="{00DB4957-A327-402E-818E-6B1B617DFB3A}" presName="sibTrans" presStyleCnt="0"/>
      <dgm:spPr/>
    </dgm:pt>
    <dgm:pt modelId="{4227A692-37A0-4A99-927C-21E708FC02C1}" type="pres">
      <dgm:prSet presAssocID="{3CDF5CCA-E60D-4FD1-B96E-9CBB849CB2FC}" presName="node" presStyleLbl="node1" presStyleIdx="1" presStyleCnt="9">
        <dgm:presLayoutVars>
          <dgm:bulletEnabled val="1"/>
        </dgm:presLayoutVars>
      </dgm:prSet>
      <dgm:spPr/>
    </dgm:pt>
    <dgm:pt modelId="{AEC25546-93BD-4B96-B81E-9F08013E8BF7}" type="pres">
      <dgm:prSet presAssocID="{89C70995-49AE-45EB-B063-F30474C6B4BB}" presName="sibTrans" presStyleCnt="0"/>
      <dgm:spPr/>
    </dgm:pt>
    <dgm:pt modelId="{337B1852-0B2D-4A87-BEE6-291D52ECCD9C}" type="pres">
      <dgm:prSet presAssocID="{348ABEF0-F55D-4014-A551-D6B3EE7DA61C}" presName="node" presStyleLbl="node1" presStyleIdx="2" presStyleCnt="9">
        <dgm:presLayoutVars>
          <dgm:bulletEnabled val="1"/>
        </dgm:presLayoutVars>
      </dgm:prSet>
      <dgm:spPr/>
    </dgm:pt>
    <dgm:pt modelId="{38741044-8630-4CEF-9165-B94D313DAD6C}" type="pres">
      <dgm:prSet presAssocID="{9526D653-A651-4D94-AF1D-75B06ADA9BF4}" presName="sibTrans" presStyleCnt="0"/>
      <dgm:spPr/>
    </dgm:pt>
    <dgm:pt modelId="{E2004081-BB57-4CB6-B05E-E32C9960762D}" type="pres">
      <dgm:prSet presAssocID="{75A6489E-8314-4125-AD0F-AF4EA2974BB2}" presName="node" presStyleLbl="node1" presStyleIdx="3" presStyleCnt="9" custLinFactNeighborX="1282">
        <dgm:presLayoutVars>
          <dgm:bulletEnabled val="1"/>
        </dgm:presLayoutVars>
      </dgm:prSet>
      <dgm:spPr/>
    </dgm:pt>
    <dgm:pt modelId="{3AE6FAB6-C012-4C8B-94D7-0D0CDCCE85B7}" type="pres">
      <dgm:prSet presAssocID="{68D2F17B-9701-4522-AF01-82D9D98CC175}" presName="sibTrans" presStyleCnt="0"/>
      <dgm:spPr/>
    </dgm:pt>
    <dgm:pt modelId="{37059A56-8F1A-4B0E-B6D9-B46B9BE4E629}" type="pres">
      <dgm:prSet presAssocID="{58A0C030-F9EE-4B60-9250-13CFE2A9EB73}" presName="node" presStyleLbl="node1" presStyleIdx="4" presStyleCnt="9">
        <dgm:presLayoutVars>
          <dgm:bulletEnabled val="1"/>
        </dgm:presLayoutVars>
      </dgm:prSet>
      <dgm:spPr/>
    </dgm:pt>
    <dgm:pt modelId="{2EEA6599-0B8A-44F0-8B70-C0DE7E7D1A84}" type="pres">
      <dgm:prSet presAssocID="{9E488CA2-41BB-4E71-ACB2-675D7B8D7585}" presName="sibTrans" presStyleCnt="0"/>
      <dgm:spPr/>
    </dgm:pt>
    <dgm:pt modelId="{6326B862-D411-457D-86E8-7E0823AB0E0A}" type="pres">
      <dgm:prSet presAssocID="{95C7D79B-9632-4058-9D2C-24A830E1AF6B}" presName="node" presStyleLbl="node1" presStyleIdx="5" presStyleCnt="9" custLinFactNeighborX="1282">
        <dgm:presLayoutVars>
          <dgm:bulletEnabled val="1"/>
        </dgm:presLayoutVars>
      </dgm:prSet>
      <dgm:spPr/>
    </dgm:pt>
    <dgm:pt modelId="{7C9F2639-B84B-4854-A862-05AE8E8B6B79}" type="pres">
      <dgm:prSet presAssocID="{D2BE846E-3A50-4B43-8E2A-7E97A09087DF}" presName="sibTrans" presStyleCnt="0"/>
      <dgm:spPr/>
    </dgm:pt>
    <dgm:pt modelId="{028D49FE-5481-4E31-8845-A6878316501B}" type="pres">
      <dgm:prSet presAssocID="{C3FF8898-7B3A-4516-9A58-AB3BA72C1DB1}" presName="node" presStyleLbl="node1" presStyleIdx="6" presStyleCnt="9">
        <dgm:presLayoutVars>
          <dgm:bulletEnabled val="1"/>
        </dgm:presLayoutVars>
      </dgm:prSet>
      <dgm:spPr/>
    </dgm:pt>
    <dgm:pt modelId="{DD6BD49D-EFCA-48AF-AFBE-D01367DB6321}" type="pres">
      <dgm:prSet presAssocID="{B9F3F0C6-321F-4132-8F3A-126B53D71B4B}" presName="sibTrans" presStyleCnt="0"/>
      <dgm:spPr/>
    </dgm:pt>
    <dgm:pt modelId="{6308E9AB-A56C-4ED2-8AE2-FF736827B452}" type="pres">
      <dgm:prSet presAssocID="{5C2844E9-20AB-4D2F-9B11-2F640084EA36}" presName="node" presStyleLbl="node1" presStyleIdx="7" presStyleCnt="9" custLinFactNeighborX="1282">
        <dgm:presLayoutVars>
          <dgm:bulletEnabled val="1"/>
        </dgm:presLayoutVars>
      </dgm:prSet>
      <dgm:spPr/>
    </dgm:pt>
    <dgm:pt modelId="{42D79E63-570F-4428-8130-B8AF4B266937}" type="pres">
      <dgm:prSet presAssocID="{C6E7450C-6CA1-4A04-A52A-0A6734AD0EBD}" presName="sibTrans" presStyleCnt="0"/>
      <dgm:spPr/>
    </dgm:pt>
    <dgm:pt modelId="{841B78E1-8D3E-4867-A01D-551E3C39DD51}" type="pres">
      <dgm:prSet presAssocID="{14ECF7EA-EC80-4FE4-B629-A4ED4B11825C}" presName="node" presStyleLbl="node1" presStyleIdx="8" presStyleCnt="9" custLinFactNeighborX="1282">
        <dgm:presLayoutVars>
          <dgm:bulletEnabled val="1"/>
        </dgm:presLayoutVars>
      </dgm:prSet>
      <dgm:spPr/>
    </dgm:pt>
  </dgm:ptLst>
  <dgm:cxnLst>
    <dgm:cxn modelId="{090A5202-1429-450A-AAEF-A41B308B8AB1}" type="presOf" srcId="{58A0C030-F9EE-4B60-9250-13CFE2A9EB73}" destId="{37059A56-8F1A-4B0E-B6D9-B46B9BE4E629}" srcOrd="0" destOrd="0" presId="urn:microsoft.com/office/officeart/2005/8/layout/default"/>
    <dgm:cxn modelId="{EDED0E08-85C6-42CD-89F4-64A51CAFFE0D}" srcId="{3EB6F4D4-DED6-4D03-B8AE-20D9C1175448}" destId="{75A6489E-8314-4125-AD0F-AF4EA2974BB2}" srcOrd="3" destOrd="0" parTransId="{8B01B063-2D1C-46DA-81E6-DCCF956DB2E4}" sibTransId="{68D2F17B-9701-4522-AF01-82D9D98CC175}"/>
    <dgm:cxn modelId="{FEED7E0D-BD87-496A-A965-6D9A10296BE9}" type="presOf" srcId="{75A6489E-8314-4125-AD0F-AF4EA2974BB2}" destId="{E2004081-BB57-4CB6-B05E-E32C9960762D}" srcOrd="0" destOrd="0" presId="urn:microsoft.com/office/officeart/2005/8/layout/default"/>
    <dgm:cxn modelId="{865F4118-B497-42A4-9F96-52DD31A3D3F6}" type="presOf" srcId="{97AA4E1A-9784-4CA5-A32A-FEB941830776}" destId="{753769A4-5A26-4131-B294-8FAE1DCF3A88}" srcOrd="0" destOrd="0" presId="urn:microsoft.com/office/officeart/2005/8/layout/default"/>
    <dgm:cxn modelId="{5441243C-B7D2-448B-8A30-042FB2FD62F8}" srcId="{3EB6F4D4-DED6-4D03-B8AE-20D9C1175448}" destId="{348ABEF0-F55D-4014-A551-D6B3EE7DA61C}" srcOrd="2" destOrd="0" parTransId="{72FCF91B-A95E-4A8A-B9CF-8D26D9C748A8}" sibTransId="{9526D653-A651-4D94-AF1D-75B06ADA9BF4}"/>
    <dgm:cxn modelId="{3AC87661-0D74-4AE9-A3C6-185C9D7A6E20}" type="presOf" srcId="{5C2844E9-20AB-4D2F-9B11-2F640084EA36}" destId="{6308E9AB-A56C-4ED2-8AE2-FF736827B452}" srcOrd="0" destOrd="0" presId="urn:microsoft.com/office/officeart/2005/8/layout/default"/>
    <dgm:cxn modelId="{1CBAC570-FB38-45CD-ABBE-C363F00C0AE4}" srcId="{3EB6F4D4-DED6-4D03-B8AE-20D9C1175448}" destId="{3CDF5CCA-E60D-4FD1-B96E-9CBB849CB2FC}" srcOrd="1" destOrd="0" parTransId="{8C12CE8A-DBFB-4223-8E68-EDFB890B5882}" sibTransId="{89C70995-49AE-45EB-B063-F30474C6B4BB}"/>
    <dgm:cxn modelId="{54D4687C-4961-4E36-A02D-B4F7329A63DA}" srcId="{3EB6F4D4-DED6-4D03-B8AE-20D9C1175448}" destId="{58A0C030-F9EE-4B60-9250-13CFE2A9EB73}" srcOrd="4" destOrd="0" parTransId="{B948C04A-B1D2-4BAC-80EA-906F86B631D8}" sibTransId="{9E488CA2-41BB-4E71-ACB2-675D7B8D7585}"/>
    <dgm:cxn modelId="{0234BE7E-293C-4954-B70F-CAD5B13B2C4A}" type="presOf" srcId="{3CDF5CCA-E60D-4FD1-B96E-9CBB849CB2FC}" destId="{4227A692-37A0-4A99-927C-21E708FC02C1}" srcOrd="0" destOrd="0" presId="urn:microsoft.com/office/officeart/2005/8/layout/default"/>
    <dgm:cxn modelId="{FE49A197-7C09-454B-9B8F-E09B380D4FDC}" type="presOf" srcId="{348ABEF0-F55D-4014-A551-D6B3EE7DA61C}" destId="{337B1852-0B2D-4A87-BEE6-291D52ECCD9C}" srcOrd="0" destOrd="0" presId="urn:microsoft.com/office/officeart/2005/8/layout/default"/>
    <dgm:cxn modelId="{681B0CB8-6221-48C1-8511-A08F766E1D4F}" srcId="{3EB6F4D4-DED6-4D03-B8AE-20D9C1175448}" destId="{97AA4E1A-9784-4CA5-A32A-FEB941830776}" srcOrd="0" destOrd="0" parTransId="{074CC204-F024-4569-AAB9-C94AE1122869}" sibTransId="{00DB4957-A327-402E-818E-6B1B617DFB3A}"/>
    <dgm:cxn modelId="{311885C3-D624-4ED5-BC68-BA7F978FE8F1}" type="presOf" srcId="{95C7D79B-9632-4058-9D2C-24A830E1AF6B}" destId="{6326B862-D411-457D-86E8-7E0823AB0E0A}" srcOrd="0" destOrd="0" presId="urn:microsoft.com/office/officeart/2005/8/layout/default"/>
    <dgm:cxn modelId="{7F81B7C4-C9A6-43BC-B1A6-0795406DA0F0}" type="presOf" srcId="{C3FF8898-7B3A-4516-9A58-AB3BA72C1DB1}" destId="{028D49FE-5481-4E31-8845-A6878316501B}" srcOrd="0" destOrd="0" presId="urn:microsoft.com/office/officeart/2005/8/layout/default"/>
    <dgm:cxn modelId="{A142EFCA-6934-4757-B2CF-2E53EF43A00B}" type="presOf" srcId="{14ECF7EA-EC80-4FE4-B629-A4ED4B11825C}" destId="{841B78E1-8D3E-4867-A01D-551E3C39DD51}" srcOrd="0" destOrd="0" presId="urn:microsoft.com/office/officeart/2005/8/layout/default"/>
    <dgm:cxn modelId="{342715CB-3928-43A6-8EF2-080BDB86B4E8}" srcId="{3EB6F4D4-DED6-4D03-B8AE-20D9C1175448}" destId="{C3FF8898-7B3A-4516-9A58-AB3BA72C1DB1}" srcOrd="6" destOrd="0" parTransId="{D7B96951-42C0-43E1-8F78-9B26BE06D8BA}" sibTransId="{B9F3F0C6-321F-4132-8F3A-126B53D71B4B}"/>
    <dgm:cxn modelId="{45A1BFCE-724D-4553-AE24-766F930BF5B9}" srcId="{3EB6F4D4-DED6-4D03-B8AE-20D9C1175448}" destId="{5C2844E9-20AB-4D2F-9B11-2F640084EA36}" srcOrd="7" destOrd="0" parTransId="{0A04AE5A-0F15-4C0A-8D8F-0A2A278FCDEB}" sibTransId="{C6E7450C-6CA1-4A04-A52A-0A6734AD0EBD}"/>
    <dgm:cxn modelId="{CD651ED1-3DE0-4990-9165-A21A03383104}" srcId="{3EB6F4D4-DED6-4D03-B8AE-20D9C1175448}" destId="{14ECF7EA-EC80-4FE4-B629-A4ED4B11825C}" srcOrd="8" destOrd="0" parTransId="{BA68B04E-A473-4E15-A2BD-1C30BF843EF7}" sibTransId="{89D84743-8DB5-46E3-AC3E-EBCAB0046750}"/>
    <dgm:cxn modelId="{03327DE3-81BB-4CE1-99CC-446F8439BDA9}" srcId="{3EB6F4D4-DED6-4D03-B8AE-20D9C1175448}" destId="{95C7D79B-9632-4058-9D2C-24A830E1AF6B}" srcOrd="5" destOrd="0" parTransId="{7F8B4E2E-B53D-4687-9FC7-FA25ED2CE83F}" sibTransId="{D2BE846E-3A50-4B43-8E2A-7E97A09087DF}"/>
    <dgm:cxn modelId="{969987F9-F255-4D26-BEF3-0757B8FB84B1}" type="presOf" srcId="{3EB6F4D4-DED6-4D03-B8AE-20D9C1175448}" destId="{E7D48FD3-A2D5-4493-B82A-DFA3B6EAE1A0}" srcOrd="0" destOrd="0" presId="urn:microsoft.com/office/officeart/2005/8/layout/default"/>
    <dgm:cxn modelId="{5F88EC2B-8ED9-4E4F-B825-7F3B6CEA46DF}" type="presParOf" srcId="{E7D48FD3-A2D5-4493-B82A-DFA3B6EAE1A0}" destId="{753769A4-5A26-4131-B294-8FAE1DCF3A88}" srcOrd="0" destOrd="0" presId="urn:microsoft.com/office/officeart/2005/8/layout/default"/>
    <dgm:cxn modelId="{A1B0F93F-C1E3-45B1-BA78-29DA99F3684F}" type="presParOf" srcId="{E7D48FD3-A2D5-4493-B82A-DFA3B6EAE1A0}" destId="{A9478421-EACF-4F45-B874-7FDEFA7F4C1E}" srcOrd="1" destOrd="0" presId="urn:microsoft.com/office/officeart/2005/8/layout/default"/>
    <dgm:cxn modelId="{3C54ADAD-32BA-4216-BBF5-E3C41F1B0A9F}" type="presParOf" srcId="{E7D48FD3-A2D5-4493-B82A-DFA3B6EAE1A0}" destId="{4227A692-37A0-4A99-927C-21E708FC02C1}" srcOrd="2" destOrd="0" presId="urn:microsoft.com/office/officeart/2005/8/layout/default"/>
    <dgm:cxn modelId="{4832D934-51E6-458F-AA12-9B4E0DDD5325}" type="presParOf" srcId="{E7D48FD3-A2D5-4493-B82A-DFA3B6EAE1A0}" destId="{AEC25546-93BD-4B96-B81E-9F08013E8BF7}" srcOrd="3" destOrd="0" presId="urn:microsoft.com/office/officeart/2005/8/layout/default"/>
    <dgm:cxn modelId="{3EBF7A33-5D3B-4501-B158-31F28075956E}" type="presParOf" srcId="{E7D48FD3-A2D5-4493-B82A-DFA3B6EAE1A0}" destId="{337B1852-0B2D-4A87-BEE6-291D52ECCD9C}" srcOrd="4" destOrd="0" presId="urn:microsoft.com/office/officeart/2005/8/layout/default"/>
    <dgm:cxn modelId="{5E9187F0-7B85-442B-A1FF-D4743A4DFFE2}" type="presParOf" srcId="{E7D48FD3-A2D5-4493-B82A-DFA3B6EAE1A0}" destId="{38741044-8630-4CEF-9165-B94D313DAD6C}" srcOrd="5" destOrd="0" presId="urn:microsoft.com/office/officeart/2005/8/layout/default"/>
    <dgm:cxn modelId="{5FD6FA2D-C8CB-43D8-857F-382FBCFA0C99}" type="presParOf" srcId="{E7D48FD3-A2D5-4493-B82A-DFA3B6EAE1A0}" destId="{E2004081-BB57-4CB6-B05E-E32C9960762D}" srcOrd="6" destOrd="0" presId="urn:microsoft.com/office/officeart/2005/8/layout/default"/>
    <dgm:cxn modelId="{38D68B0B-C603-403F-8AA9-952B4478B87A}" type="presParOf" srcId="{E7D48FD3-A2D5-4493-B82A-DFA3B6EAE1A0}" destId="{3AE6FAB6-C012-4C8B-94D7-0D0CDCCE85B7}" srcOrd="7" destOrd="0" presId="urn:microsoft.com/office/officeart/2005/8/layout/default"/>
    <dgm:cxn modelId="{A9A505C3-71BB-4842-B08B-33B1BF7092A9}" type="presParOf" srcId="{E7D48FD3-A2D5-4493-B82A-DFA3B6EAE1A0}" destId="{37059A56-8F1A-4B0E-B6D9-B46B9BE4E629}" srcOrd="8" destOrd="0" presId="urn:microsoft.com/office/officeart/2005/8/layout/default"/>
    <dgm:cxn modelId="{0BAC764E-5A6A-4277-BC77-CBBC86AC1C67}" type="presParOf" srcId="{E7D48FD3-A2D5-4493-B82A-DFA3B6EAE1A0}" destId="{2EEA6599-0B8A-44F0-8B70-C0DE7E7D1A84}" srcOrd="9" destOrd="0" presId="urn:microsoft.com/office/officeart/2005/8/layout/default"/>
    <dgm:cxn modelId="{808A4F06-7BE0-4BC1-AEA8-36F284184D74}" type="presParOf" srcId="{E7D48FD3-A2D5-4493-B82A-DFA3B6EAE1A0}" destId="{6326B862-D411-457D-86E8-7E0823AB0E0A}" srcOrd="10" destOrd="0" presId="urn:microsoft.com/office/officeart/2005/8/layout/default"/>
    <dgm:cxn modelId="{8F68B7AE-F19C-49C6-B6F6-2F6617C1E9AC}" type="presParOf" srcId="{E7D48FD3-A2D5-4493-B82A-DFA3B6EAE1A0}" destId="{7C9F2639-B84B-4854-A862-05AE8E8B6B79}" srcOrd="11" destOrd="0" presId="urn:microsoft.com/office/officeart/2005/8/layout/default"/>
    <dgm:cxn modelId="{7A7AD894-0940-4666-A129-00074BCA6A2A}" type="presParOf" srcId="{E7D48FD3-A2D5-4493-B82A-DFA3B6EAE1A0}" destId="{028D49FE-5481-4E31-8845-A6878316501B}" srcOrd="12" destOrd="0" presId="urn:microsoft.com/office/officeart/2005/8/layout/default"/>
    <dgm:cxn modelId="{252BC832-905B-458D-AE8E-F4F5324F6862}" type="presParOf" srcId="{E7D48FD3-A2D5-4493-B82A-DFA3B6EAE1A0}" destId="{DD6BD49D-EFCA-48AF-AFBE-D01367DB6321}" srcOrd="13" destOrd="0" presId="urn:microsoft.com/office/officeart/2005/8/layout/default"/>
    <dgm:cxn modelId="{820DF611-DEEE-47DA-93AB-B1484C20D095}" type="presParOf" srcId="{E7D48FD3-A2D5-4493-B82A-DFA3B6EAE1A0}" destId="{6308E9AB-A56C-4ED2-8AE2-FF736827B452}" srcOrd="14" destOrd="0" presId="urn:microsoft.com/office/officeart/2005/8/layout/default"/>
    <dgm:cxn modelId="{70093D5C-69D9-4184-9EE7-1692AA20E521}" type="presParOf" srcId="{E7D48FD3-A2D5-4493-B82A-DFA3B6EAE1A0}" destId="{42D79E63-570F-4428-8130-B8AF4B266937}" srcOrd="15" destOrd="0" presId="urn:microsoft.com/office/officeart/2005/8/layout/default"/>
    <dgm:cxn modelId="{8561C071-FBC7-4008-8910-A65D7D4DD220}" type="presParOf" srcId="{E7D48FD3-A2D5-4493-B82A-DFA3B6EAE1A0}" destId="{841B78E1-8D3E-4867-A01D-551E3C39DD51}"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92DC88-78D3-4A5B-9D26-1F3A7317F7B1}"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tr-TR"/>
        </a:p>
      </dgm:t>
    </dgm:pt>
    <dgm:pt modelId="{C91706A8-C292-48CA-8BC3-8598D1F30B69}">
      <dgm:prSet phldrT="[Metin]"/>
      <dgm:spPr/>
      <dgm:t>
        <a:bodyPr/>
        <a:lstStyle/>
        <a:p>
          <a:r>
            <a:rPr lang="tr-TR" dirty="0"/>
            <a:t>Metrikler</a:t>
          </a:r>
        </a:p>
      </dgm:t>
    </dgm:pt>
    <dgm:pt modelId="{91969795-1449-4CEF-8BF0-90FE186C0875}" type="parTrans" cxnId="{CC88B4E8-18FD-43E2-996C-A6493BF0CD7B}">
      <dgm:prSet/>
      <dgm:spPr/>
      <dgm:t>
        <a:bodyPr/>
        <a:lstStyle/>
        <a:p>
          <a:endParaRPr lang="tr-TR"/>
        </a:p>
      </dgm:t>
    </dgm:pt>
    <dgm:pt modelId="{18BB43A5-4E1B-4840-AE5D-657253E71BD8}" type="sibTrans" cxnId="{CC88B4E8-18FD-43E2-996C-A6493BF0CD7B}">
      <dgm:prSet/>
      <dgm:spPr/>
      <dgm:t>
        <a:bodyPr/>
        <a:lstStyle/>
        <a:p>
          <a:endParaRPr lang="tr-TR"/>
        </a:p>
      </dgm:t>
    </dgm:pt>
    <dgm:pt modelId="{EAE680B7-34CD-4478-9655-2F52682C72AF}">
      <dgm:prSet phldrT="[Metin]"/>
      <dgm:spPr/>
      <dgm:t>
        <a:bodyPr/>
        <a:lstStyle/>
        <a:p>
          <a:r>
            <a:rPr lang="tr-TR" dirty="0"/>
            <a:t>F1</a:t>
          </a:r>
        </a:p>
      </dgm:t>
    </dgm:pt>
    <dgm:pt modelId="{40132237-3897-4B57-9B54-00EE40D89FB2}" type="parTrans" cxnId="{6132FFDD-B936-4C7A-A8BF-2F0B0E3EE7FD}">
      <dgm:prSet/>
      <dgm:spPr/>
      <dgm:t>
        <a:bodyPr/>
        <a:lstStyle/>
        <a:p>
          <a:endParaRPr lang="tr-TR"/>
        </a:p>
      </dgm:t>
    </dgm:pt>
    <dgm:pt modelId="{8F32C10C-311B-4951-A791-899682F33CEE}" type="sibTrans" cxnId="{6132FFDD-B936-4C7A-A8BF-2F0B0E3EE7FD}">
      <dgm:prSet/>
      <dgm:spPr/>
      <dgm:t>
        <a:bodyPr/>
        <a:lstStyle/>
        <a:p>
          <a:endParaRPr lang="tr-TR"/>
        </a:p>
      </dgm:t>
    </dgm:pt>
    <dgm:pt modelId="{48CAA07B-7311-4AF4-AD82-0AC3B77A8118}">
      <dgm:prSet phldrT="[Metin]"/>
      <dgm:spPr/>
      <dgm:t>
        <a:bodyPr/>
        <a:lstStyle/>
        <a:p>
          <a:r>
            <a:rPr lang="tr-TR" b="0" i="0" dirty="0"/>
            <a:t>Kesinlik</a:t>
          </a:r>
          <a:endParaRPr lang="tr-TR" dirty="0"/>
        </a:p>
      </dgm:t>
    </dgm:pt>
    <dgm:pt modelId="{40B262CA-669C-426C-9AEE-29863C8441B4}" type="parTrans" cxnId="{7C26B404-71F9-4013-ABBE-659876968C05}">
      <dgm:prSet/>
      <dgm:spPr/>
      <dgm:t>
        <a:bodyPr/>
        <a:lstStyle/>
        <a:p>
          <a:endParaRPr lang="tr-TR"/>
        </a:p>
      </dgm:t>
    </dgm:pt>
    <dgm:pt modelId="{A6F4604B-8166-42FE-89D8-0F427D0FB74C}" type="sibTrans" cxnId="{7C26B404-71F9-4013-ABBE-659876968C05}">
      <dgm:prSet/>
      <dgm:spPr/>
      <dgm:t>
        <a:bodyPr/>
        <a:lstStyle/>
        <a:p>
          <a:endParaRPr lang="tr-TR"/>
        </a:p>
      </dgm:t>
    </dgm:pt>
    <dgm:pt modelId="{8652D6BF-84C2-4174-8F44-ADCD85406D07}">
      <dgm:prSet phldrT="[Metin]"/>
      <dgm:spPr/>
      <dgm:t>
        <a:bodyPr/>
        <a:lstStyle/>
        <a:p>
          <a:r>
            <a:rPr lang="tr-TR" b="0" i="0" dirty="0"/>
            <a:t>Duyarlılık</a:t>
          </a:r>
          <a:endParaRPr lang="tr-TR" dirty="0"/>
        </a:p>
      </dgm:t>
    </dgm:pt>
    <dgm:pt modelId="{82A64F8A-EAC0-4AAE-B5E7-4AC03991AE88}" type="parTrans" cxnId="{BAA47D84-76FA-417E-997B-F893BAD043F0}">
      <dgm:prSet/>
      <dgm:spPr/>
      <dgm:t>
        <a:bodyPr/>
        <a:lstStyle/>
        <a:p>
          <a:endParaRPr lang="tr-TR"/>
        </a:p>
      </dgm:t>
    </dgm:pt>
    <dgm:pt modelId="{4D070B91-A085-486E-A4AF-F829C0E27687}" type="sibTrans" cxnId="{BAA47D84-76FA-417E-997B-F893BAD043F0}">
      <dgm:prSet/>
      <dgm:spPr/>
      <dgm:t>
        <a:bodyPr/>
        <a:lstStyle/>
        <a:p>
          <a:endParaRPr lang="tr-TR"/>
        </a:p>
      </dgm:t>
    </dgm:pt>
    <dgm:pt modelId="{9C837205-252B-4D4B-8A76-7FFDB932EAA4}">
      <dgm:prSet/>
      <dgm:spPr/>
      <dgm:t>
        <a:bodyPr/>
        <a:lstStyle/>
        <a:p>
          <a:r>
            <a:rPr lang="tr-TR" dirty="0"/>
            <a:t>Doğruluk</a:t>
          </a:r>
        </a:p>
      </dgm:t>
    </dgm:pt>
    <dgm:pt modelId="{EE6E1744-9A60-4208-9008-4891224B9C9A}" type="parTrans" cxnId="{047E9C02-4E37-4E3F-B926-8E3EC29099E8}">
      <dgm:prSet/>
      <dgm:spPr/>
      <dgm:t>
        <a:bodyPr/>
        <a:lstStyle/>
        <a:p>
          <a:endParaRPr lang="tr-TR"/>
        </a:p>
      </dgm:t>
    </dgm:pt>
    <dgm:pt modelId="{B6A594B2-82BD-4482-84A8-871ED6A3A9F4}" type="sibTrans" cxnId="{047E9C02-4E37-4E3F-B926-8E3EC29099E8}">
      <dgm:prSet/>
      <dgm:spPr/>
      <dgm:t>
        <a:bodyPr/>
        <a:lstStyle/>
        <a:p>
          <a:endParaRPr lang="tr-TR"/>
        </a:p>
      </dgm:t>
    </dgm:pt>
    <dgm:pt modelId="{6C483EB4-3FE0-4997-921F-609941B03971}" type="pres">
      <dgm:prSet presAssocID="{B992DC88-78D3-4A5B-9D26-1F3A7317F7B1}" presName="Name0" presStyleCnt="0">
        <dgm:presLayoutVars>
          <dgm:orgChart val="1"/>
          <dgm:chPref val="1"/>
          <dgm:dir/>
          <dgm:animOne val="branch"/>
          <dgm:animLvl val="lvl"/>
          <dgm:resizeHandles/>
        </dgm:presLayoutVars>
      </dgm:prSet>
      <dgm:spPr/>
    </dgm:pt>
    <dgm:pt modelId="{F6102788-7FA8-43BB-962F-CFAB9A083F89}" type="pres">
      <dgm:prSet presAssocID="{C91706A8-C292-48CA-8BC3-8598D1F30B69}" presName="hierRoot1" presStyleCnt="0">
        <dgm:presLayoutVars>
          <dgm:hierBranch val="init"/>
        </dgm:presLayoutVars>
      </dgm:prSet>
      <dgm:spPr/>
    </dgm:pt>
    <dgm:pt modelId="{A7DBEEA9-8537-49FA-9F4F-B394F7E67394}" type="pres">
      <dgm:prSet presAssocID="{C91706A8-C292-48CA-8BC3-8598D1F30B69}" presName="rootComposite1" presStyleCnt="0"/>
      <dgm:spPr/>
    </dgm:pt>
    <dgm:pt modelId="{BB6C3B2A-66B6-4E2E-B687-2148669DB413}" type="pres">
      <dgm:prSet presAssocID="{C91706A8-C292-48CA-8BC3-8598D1F30B69}" presName="rootText1" presStyleLbl="alignAcc1" presStyleIdx="0" presStyleCnt="0">
        <dgm:presLayoutVars>
          <dgm:chPref val="3"/>
        </dgm:presLayoutVars>
      </dgm:prSet>
      <dgm:spPr/>
    </dgm:pt>
    <dgm:pt modelId="{FEE647C3-DA71-4416-BFEF-CFC0CDCB2E36}" type="pres">
      <dgm:prSet presAssocID="{C91706A8-C292-48CA-8BC3-8598D1F30B69}" presName="topArc1" presStyleLbl="parChTrans1D1" presStyleIdx="0" presStyleCnt="10"/>
      <dgm:spPr/>
    </dgm:pt>
    <dgm:pt modelId="{9B6D24BE-8473-47CD-A485-74938CDCF712}" type="pres">
      <dgm:prSet presAssocID="{C91706A8-C292-48CA-8BC3-8598D1F30B69}" presName="bottomArc1" presStyleLbl="parChTrans1D1" presStyleIdx="1" presStyleCnt="10"/>
      <dgm:spPr/>
    </dgm:pt>
    <dgm:pt modelId="{C6153151-DA86-4C7F-90F7-4B2B61A2A436}" type="pres">
      <dgm:prSet presAssocID="{C91706A8-C292-48CA-8BC3-8598D1F30B69}" presName="topConnNode1" presStyleLbl="node1" presStyleIdx="0" presStyleCnt="0"/>
      <dgm:spPr/>
    </dgm:pt>
    <dgm:pt modelId="{60651AD7-84F5-4DE7-88C5-AD96FCA4CCB1}" type="pres">
      <dgm:prSet presAssocID="{C91706A8-C292-48CA-8BC3-8598D1F30B69}" presName="hierChild2" presStyleCnt="0"/>
      <dgm:spPr/>
    </dgm:pt>
    <dgm:pt modelId="{532008F8-88B8-468E-A6EC-10A9C0458F33}" type="pres">
      <dgm:prSet presAssocID="{40132237-3897-4B57-9B54-00EE40D89FB2}" presName="Name28" presStyleLbl="parChTrans1D2" presStyleIdx="0" presStyleCnt="4"/>
      <dgm:spPr/>
    </dgm:pt>
    <dgm:pt modelId="{D5CF9BE2-7B07-49C0-B7C8-3101CBF09397}" type="pres">
      <dgm:prSet presAssocID="{EAE680B7-34CD-4478-9655-2F52682C72AF}" presName="hierRoot2" presStyleCnt="0">
        <dgm:presLayoutVars>
          <dgm:hierBranch val="init"/>
        </dgm:presLayoutVars>
      </dgm:prSet>
      <dgm:spPr/>
    </dgm:pt>
    <dgm:pt modelId="{1B9422D8-6CD8-4013-88C2-826D0FD7FB04}" type="pres">
      <dgm:prSet presAssocID="{EAE680B7-34CD-4478-9655-2F52682C72AF}" presName="rootComposite2" presStyleCnt="0"/>
      <dgm:spPr/>
    </dgm:pt>
    <dgm:pt modelId="{34DFD167-3B0F-4E7B-9E55-06BCD05C22B7}" type="pres">
      <dgm:prSet presAssocID="{EAE680B7-34CD-4478-9655-2F52682C72AF}" presName="rootText2" presStyleLbl="alignAcc1" presStyleIdx="0" presStyleCnt="0">
        <dgm:presLayoutVars>
          <dgm:chPref val="3"/>
        </dgm:presLayoutVars>
      </dgm:prSet>
      <dgm:spPr/>
    </dgm:pt>
    <dgm:pt modelId="{CEBA408B-861E-4990-97DD-F465E8E6F30E}" type="pres">
      <dgm:prSet presAssocID="{EAE680B7-34CD-4478-9655-2F52682C72AF}" presName="topArc2" presStyleLbl="parChTrans1D1" presStyleIdx="2" presStyleCnt="10"/>
      <dgm:spPr/>
    </dgm:pt>
    <dgm:pt modelId="{0B82FF34-3A62-4294-BFA8-88D8CEE8B980}" type="pres">
      <dgm:prSet presAssocID="{EAE680B7-34CD-4478-9655-2F52682C72AF}" presName="bottomArc2" presStyleLbl="parChTrans1D1" presStyleIdx="3" presStyleCnt="10"/>
      <dgm:spPr/>
    </dgm:pt>
    <dgm:pt modelId="{4B8DD621-18E6-413D-A0BD-23B2E3FF07AF}" type="pres">
      <dgm:prSet presAssocID="{EAE680B7-34CD-4478-9655-2F52682C72AF}" presName="topConnNode2" presStyleLbl="node2" presStyleIdx="0" presStyleCnt="0"/>
      <dgm:spPr/>
    </dgm:pt>
    <dgm:pt modelId="{A048EF1A-86EA-4635-BCF6-FCF5A398B191}" type="pres">
      <dgm:prSet presAssocID="{EAE680B7-34CD-4478-9655-2F52682C72AF}" presName="hierChild4" presStyleCnt="0"/>
      <dgm:spPr/>
    </dgm:pt>
    <dgm:pt modelId="{5A5643B6-55CC-4E5D-9B32-A7FCC3F2F790}" type="pres">
      <dgm:prSet presAssocID="{EAE680B7-34CD-4478-9655-2F52682C72AF}" presName="hierChild5" presStyleCnt="0"/>
      <dgm:spPr/>
    </dgm:pt>
    <dgm:pt modelId="{1B357060-2781-4511-B7CD-FE519A82EF6D}" type="pres">
      <dgm:prSet presAssocID="{EE6E1744-9A60-4208-9008-4891224B9C9A}" presName="Name28" presStyleLbl="parChTrans1D2" presStyleIdx="1" presStyleCnt="4"/>
      <dgm:spPr/>
    </dgm:pt>
    <dgm:pt modelId="{68A771B1-FA83-4D66-BB78-1EFA24007A54}" type="pres">
      <dgm:prSet presAssocID="{9C837205-252B-4D4B-8A76-7FFDB932EAA4}" presName="hierRoot2" presStyleCnt="0">
        <dgm:presLayoutVars>
          <dgm:hierBranch val="init"/>
        </dgm:presLayoutVars>
      </dgm:prSet>
      <dgm:spPr/>
    </dgm:pt>
    <dgm:pt modelId="{291AA2F6-8BBA-4246-B39B-E7B2AE9CA464}" type="pres">
      <dgm:prSet presAssocID="{9C837205-252B-4D4B-8A76-7FFDB932EAA4}" presName="rootComposite2" presStyleCnt="0"/>
      <dgm:spPr/>
    </dgm:pt>
    <dgm:pt modelId="{7E172864-1135-48EC-ABF0-1F5E76A283FB}" type="pres">
      <dgm:prSet presAssocID="{9C837205-252B-4D4B-8A76-7FFDB932EAA4}" presName="rootText2" presStyleLbl="alignAcc1" presStyleIdx="0" presStyleCnt="0">
        <dgm:presLayoutVars>
          <dgm:chPref val="3"/>
        </dgm:presLayoutVars>
      </dgm:prSet>
      <dgm:spPr/>
    </dgm:pt>
    <dgm:pt modelId="{12310522-ED3F-4DBF-AF9B-187BAAB5C0CC}" type="pres">
      <dgm:prSet presAssocID="{9C837205-252B-4D4B-8A76-7FFDB932EAA4}" presName="topArc2" presStyleLbl="parChTrans1D1" presStyleIdx="4" presStyleCnt="10"/>
      <dgm:spPr/>
    </dgm:pt>
    <dgm:pt modelId="{A2C819A1-D43C-4430-93A6-89D7E7598534}" type="pres">
      <dgm:prSet presAssocID="{9C837205-252B-4D4B-8A76-7FFDB932EAA4}" presName="bottomArc2" presStyleLbl="parChTrans1D1" presStyleIdx="5" presStyleCnt="10"/>
      <dgm:spPr/>
    </dgm:pt>
    <dgm:pt modelId="{50715706-E4E4-4B17-BFF5-893C1EA6A57D}" type="pres">
      <dgm:prSet presAssocID="{9C837205-252B-4D4B-8A76-7FFDB932EAA4}" presName="topConnNode2" presStyleLbl="node2" presStyleIdx="0" presStyleCnt="0"/>
      <dgm:spPr/>
    </dgm:pt>
    <dgm:pt modelId="{6376DCB7-1CE7-4FD3-B387-FAD2274FA137}" type="pres">
      <dgm:prSet presAssocID="{9C837205-252B-4D4B-8A76-7FFDB932EAA4}" presName="hierChild4" presStyleCnt="0"/>
      <dgm:spPr/>
    </dgm:pt>
    <dgm:pt modelId="{EDAEED87-E406-44C6-B91F-7F9574805A1F}" type="pres">
      <dgm:prSet presAssocID="{9C837205-252B-4D4B-8A76-7FFDB932EAA4}" presName="hierChild5" presStyleCnt="0"/>
      <dgm:spPr/>
    </dgm:pt>
    <dgm:pt modelId="{3F378F27-985B-49BB-9F2C-40A2007D98A0}" type="pres">
      <dgm:prSet presAssocID="{40B262CA-669C-426C-9AEE-29863C8441B4}" presName="Name28" presStyleLbl="parChTrans1D2" presStyleIdx="2" presStyleCnt="4"/>
      <dgm:spPr/>
    </dgm:pt>
    <dgm:pt modelId="{DCA5983B-9FBA-4E54-A3B9-1A1054A8370D}" type="pres">
      <dgm:prSet presAssocID="{48CAA07B-7311-4AF4-AD82-0AC3B77A8118}" presName="hierRoot2" presStyleCnt="0">
        <dgm:presLayoutVars>
          <dgm:hierBranch val="init"/>
        </dgm:presLayoutVars>
      </dgm:prSet>
      <dgm:spPr/>
    </dgm:pt>
    <dgm:pt modelId="{35618826-211F-4D4E-BF15-889B4E104C18}" type="pres">
      <dgm:prSet presAssocID="{48CAA07B-7311-4AF4-AD82-0AC3B77A8118}" presName="rootComposite2" presStyleCnt="0"/>
      <dgm:spPr/>
    </dgm:pt>
    <dgm:pt modelId="{8A4EA770-7D70-4799-A9C8-047D62EC1213}" type="pres">
      <dgm:prSet presAssocID="{48CAA07B-7311-4AF4-AD82-0AC3B77A8118}" presName="rootText2" presStyleLbl="alignAcc1" presStyleIdx="0" presStyleCnt="0">
        <dgm:presLayoutVars>
          <dgm:chPref val="3"/>
        </dgm:presLayoutVars>
      </dgm:prSet>
      <dgm:spPr/>
    </dgm:pt>
    <dgm:pt modelId="{4B0E1423-D729-4844-87BD-626AE67BDFCC}" type="pres">
      <dgm:prSet presAssocID="{48CAA07B-7311-4AF4-AD82-0AC3B77A8118}" presName="topArc2" presStyleLbl="parChTrans1D1" presStyleIdx="6" presStyleCnt="10"/>
      <dgm:spPr/>
    </dgm:pt>
    <dgm:pt modelId="{F30F921D-FD8E-4E6D-BAAF-B3D72630F2D8}" type="pres">
      <dgm:prSet presAssocID="{48CAA07B-7311-4AF4-AD82-0AC3B77A8118}" presName="bottomArc2" presStyleLbl="parChTrans1D1" presStyleIdx="7" presStyleCnt="10"/>
      <dgm:spPr/>
    </dgm:pt>
    <dgm:pt modelId="{59687BAC-6D3D-41FA-AD3B-EC00E6C77075}" type="pres">
      <dgm:prSet presAssocID="{48CAA07B-7311-4AF4-AD82-0AC3B77A8118}" presName="topConnNode2" presStyleLbl="node2" presStyleIdx="0" presStyleCnt="0"/>
      <dgm:spPr/>
    </dgm:pt>
    <dgm:pt modelId="{F3F49DD5-BF70-4CC2-851F-48BDC85F4227}" type="pres">
      <dgm:prSet presAssocID="{48CAA07B-7311-4AF4-AD82-0AC3B77A8118}" presName="hierChild4" presStyleCnt="0"/>
      <dgm:spPr/>
    </dgm:pt>
    <dgm:pt modelId="{0DA0099C-5A15-4AA1-81E4-3C3CFB37DEC4}" type="pres">
      <dgm:prSet presAssocID="{48CAA07B-7311-4AF4-AD82-0AC3B77A8118}" presName="hierChild5" presStyleCnt="0"/>
      <dgm:spPr/>
    </dgm:pt>
    <dgm:pt modelId="{B2A4BA41-FAE8-4151-A275-03729E7A7B9C}" type="pres">
      <dgm:prSet presAssocID="{82A64F8A-EAC0-4AAE-B5E7-4AC03991AE88}" presName="Name28" presStyleLbl="parChTrans1D2" presStyleIdx="3" presStyleCnt="4"/>
      <dgm:spPr/>
    </dgm:pt>
    <dgm:pt modelId="{DDC9AE2A-8B75-442C-A3A7-FA7B9E28E009}" type="pres">
      <dgm:prSet presAssocID="{8652D6BF-84C2-4174-8F44-ADCD85406D07}" presName="hierRoot2" presStyleCnt="0">
        <dgm:presLayoutVars>
          <dgm:hierBranch val="init"/>
        </dgm:presLayoutVars>
      </dgm:prSet>
      <dgm:spPr/>
    </dgm:pt>
    <dgm:pt modelId="{B2CF402E-44F5-4889-8A50-86017263BC66}" type="pres">
      <dgm:prSet presAssocID="{8652D6BF-84C2-4174-8F44-ADCD85406D07}" presName="rootComposite2" presStyleCnt="0"/>
      <dgm:spPr/>
    </dgm:pt>
    <dgm:pt modelId="{E59C7CD9-59BB-4D4B-826F-A8130441513E}" type="pres">
      <dgm:prSet presAssocID="{8652D6BF-84C2-4174-8F44-ADCD85406D07}" presName="rootText2" presStyleLbl="alignAcc1" presStyleIdx="0" presStyleCnt="0">
        <dgm:presLayoutVars>
          <dgm:chPref val="3"/>
        </dgm:presLayoutVars>
      </dgm:prSet>
      <dgm:spPr/>
    </dgm:pt>
    <dgm:pt modelId="{F3A65524-9090-47ED-B966-0FC28646B5AF}" type="pres">
      <dgm:prSet presAssocID="{8652D6BF-84C2-4174-8F44-ADCD85406D07}" presName="topArc2" presStyleLbl="parChTrans1D1" presStyleIdx="8" presStyleCnt="10"/>
      <dgm:spPr/>
    </dgm:pt>
    <dgm:pt modelId="{5DB4D55A-0865-45D7-885E-11A545806461}" type="pres">
      <dgm:prSet presAssocID="{8652D6BF-84C2-4174-8F44-ADCD85406D07}" presName="bottomArc2" presStyleLbl="parChTrans1D1" presStyleIdx="9" presStyleCnt="10"/>
      <dgm:spPr/>
    </dgm:pt>
    <dgm:pt modelId="{268587EA-B9C7-4416-94ED-6591A3164948}" type="pres">
      <dgm:prSet presAssocID="{8652D6BF-84C2-4174-8F44-ADCD85406D07}" presName="topConnNode2" presStyleLbl="node2" presStyleIdx="0" presStyleCnt="0"/>
      <dgm:spPr/>
    </dgm:pt>
    <dgm:pt modelId="{6BE42D72-B0F6-45FB-9EC6-AC8C0D5BD6D2}" type="pres">
      <dgm:prSet presAssocID="{8652D6BF-84C2-4174-8F44-ADCD85406D07}" presName="hierChild4" presStyleCnt="0"/>
      <dgm:spPr/>
    </dgm:pt>
    <dgm:pt modelId="{7A1D0755-5B7F-4EEC-83ED-0ABEE3B4A59C}" type="pres">
      <dgm:prSet presAssocID="{8652D6BF-84C2-4174-8F44-ADCD85406D07}" presName="hierChild5" presStyleCnt="0"/>
      <dgm:spPr/>
    </dgm:pt>
    <dgm:pt modelId="{8D810F74-C8D5-49EE-853E-EC7C6801DC9E}" type="pres">
      <dgm:prSet presAssocID="{C91706A8-C292-48CA-8BC3-8598D1F30B69}" presName="hierChild3" presStyleCnt="0"/>
      <dgm:spPr/>
    </dgm:pt>
  </dgm:ptLst>
  <dgm:cxnLst>
    <dgm:cxn modelId="{047E9C02-4E37-4E3F-B926-8E3EC29099E8}" srcId="{C91706A8-C292-48CA-8BC3-8598D1F30B69}" destId="{9C837205-252B-4D4B-8A76-7FFDB932EAA4}" srcOrd="1" destOrd="0" parTransId="{EE6E1744-9A60-4208-9008-4891224B9C9A}" sibTransId="{B6A594B2-82BD-4482-84A8-871ED6A3A9F4}"/>
    <dgm:cxn modelId="{7C26B404-71F9-4013-ABBE-659876968C05}" srcId="{C91706A8-C292-48CA-8BC3-8598D1F30B69}" destId="{48CAA07B-7311-4AF4-AD82-0AC3B77A8118}" srcOrd="2" destOrd="0" parTransId="{40B262CA-669C-426C-9AEE-29863C8441B4}" sibTransId="{A6F4604B-8166-42FE-89D8-0F427D0FB74C}"/>
    <dgm:cxn modelId="{ABF6A70D-8F3A-45AF-8B5A-3E9F62AA995F}" type="presOf" srcId="{C91706A8-C292-48CA-8BC3-8598D1F30B69}" destId="{C6153151-DA86-4C7F-90F7-4B2B61A2A436}" srcOrd="1" destOrd="0" presId="urn:microsoft.com/office/officeart/2008/layout/HalfCircleOrganizationChart"/>
    <dgm:cxn modelId="{E343FE19-8BDA-46DA-8A32-9148AF35A26F}" type="presOf" srcId="{B992DC88-78D3-4A5B-9D26-1F3A7317F7B1}" destId="{6C483EB4-3FE0-4997-921F-609941B03971}" srcOrd="0" destOrd="0" presId="urn:microsoft.com/office/officeart/2008/layout/HalfCircleOrganizationChart"/>
    <dgm:cxn modelId="{696F6B44-900A-4116-992E-6BC95FB52C67}" type="presOf" srcId="{82A64F8A-EAC0-4AAE-B5E7-4AC03991AE88}" destId="{B2A4BA41-FAE8-4151-A275-03729E7A7B9C}" srcOrd="0" destOrd="0" presId="urn:microsoft.com/office/officeart/2008/layout/HalfCircleOrganizationChart"/>
    <dgm:cxn modelId="{A2C9BC44-66C7-4798-8BE3-3CD4684B8EE9}" type="presOf" srcId="{EE6E1744-9A60-4208-9008-4891224B9C9A}" destId="{1B357060-2781-4511-B7CD-FE519A82EF6D}" srcOrd="0" destOrd="0" presId="urn:microsoft.com/office/officeart/2008/layout/HalfCircleOrganizationChart"/>
    <dgm:cxn modelId="{E0E74367-6708-452B-8029-EED64D91B8A5}" type="presOf" srcId="{C91706A8-C292-48CA-8BC3-8598D1F30B69}" destId="{BB6C3B2A-66B6-4E2E-B687-2148669DB413}" srcOrd="0" destOrd="0" presId="urn:microsoft.com/office/officeart/2008/layout/HalfCircleOrganizationChart"/>
    <dgm:cxn modelId="{4B6D904E-45C5-42D1-AB35-7EFEE33D323A}" type="presOf" srcId="{8652D6BF-84C2-4174-8F44-ADCD85406D07}" destId="{E59C7CD9-59BB-4D4B-826F-A8130441513E}" srcOrd="0" destOrd="0" presId="urn:microsoft.com/office/officeart/2008/layout/HalfCircleOrganizationChart"/>
    <dgm:cxn modelId="{060BB753-E374-4D61-ACB0-7D30AAA17A31}" type="presOf" srcId="{EAE680B7-34CD-4478-9655-2F52682C72AF}" destId="{34DFD167-3B0F-4E7B-9E55-06BCD05C22B7}" srcOrd="0" destOrd="0" presId="urn:microsoft.com/office/officeart/2008/layout/HalfCircleOrganizationChart"/>
    <dgm:cxn modelId="{73AD147A-1CB1-4B15-A587-ED324E0D3BE5}" type="presOf" srcId="{40B262CA-669C-426C-9AEE-29863C8441B4}" destId="{3F378F27-985B-49BB-9F2C-40A2007D98A0}" srcOrd="0" destOrd="0" presId="urn:microsoft.com/office/officeart/2008/layout/HalfCircleOrganizationChart"/>
    <dgm:cxn modelId="{BAA47D84-76FA-417E-997B-F893BAD043F0}" srcId="{C91706A8-C292-48CA-8BC3-8598D1F30B69}" destId="{8652D6BF-84C2-4174-8F44-ADCD85406D07}" srcOrd="3" destOrd="0" parTransId="{82A64F8A-EAC0-4AAE-B5E7-4AC03991AE88}" sibTransId="{4D070B91-A085-486E-A4AF-F829C0E27687}"/>
    <dgm:cxn modelId="{0824438A-26B0-43B9-BC95-6F4156E53A7F}" type="presOf" srcId="{48CAA07B-7311-4AF4-AD82-0AC3B77A8118}" destId="{8A4EA770-7D70-4799-A9C8-047D62EC1213}" srcOrd="0" destOrd="0" presId="urn:microsoft.com/office/officeart/2008/layout/HalfCircleOrganizationChart"/>
    <dgm:cxn modelId="{A7CD538C-D0C1-4200-B9C2-06B75234AE0B}" type="presOf" srcId="{9C837205-252B-4D4B-8A76-7FFDB932EAA4}" destId="{7E172864-1135-48EC-ABF0-1F5E76A283FB}" srcOrd="0" destOrd="0" presId="urn:microsoft.com/office/officeart/2008/layout/HalfCircleOrganizationChart"/>
    <dgm:cxn modelId="{CA724597-48AF-4AD2-BBFA-D1AD746B4519}" type="presOf" srcId="{9C837205-252B-4D4B-8A76-7FFDB932EAA4}" destId="{50715706-E4E4-4B17-BFF5-893C1EA6A57D}" srcOrd="1" destOrd="0" presId="urn:microsoft.com/office/officeart/2008/layout/HalfCircleOrganizationChart"/>
    <dgm:cxn modelId="{1A88C9C3-FE58-4A5C-B88B-B7A18FE8107C}" type="presOf" srcId="{8652D6BF-84C2-4174-8F44-ADCD85406D07}" destId="{268587EA-B9C7-4416-94ED-6591A3164948}" srcOrd="1" destOrd="0" presId="urn:microsoft.com/office/officeart/2008/layout/HalfCircleOrganizationChart"/>
    <dgm:cxn modelId="{3B871FCC-D6FA-4C7E-B165-67C82E989F8A}" type="presOf" srcId="{40132237-3897-4B57-9B54-00EE40D89FB2}" destId="{532008F8-88B8-468E-A6EC-10A9C0458F33}" srcOrd="0" destOrd="0" presId="urn:microsoft.com/office/officeart/2008/layout/HalfCircleOrganizationChart"/>
    <dgm:cxn modelId="{6132FFDD-B936-4C7A-A8BF-2F0B0E3EE7FD}" srcId="{C91706A8-C292-48CA-8BC3-8598D1F30B69}" destId="{EAE680B7-34CD-4478-9655-2F52682C72AF}" srcOrd="0" destOrd="0" parTransId="{40132237-3897-4B57-9B54-00EE40D89FB2}" sibTransId="{8F32C10C-311B-4951-A791-899682F33CEE}"/>
    <dgm:cxn modelId="{9028CCE5-B781-4865-BD0A-CAEF326F2C00}" type="presOf" srcId="{EAE680B7-34CD-4478-9655-2F52682C72AF}" destId="{4B8DD621-18E6-413D-A0BD-23B2E3FF07AF}" srcOrd="1" destOrd="0" presId="urn:microsoft.com/office/officeart/2008/layout/HalfCircleOrganizationChart"/>
    <dgm:cxn modelId="{176403E8-B164-489A-AA95-4C6D83C85535}" type="presOf" srcId="{48CAA07B-7311-4AF4-AD82-0AC3B77A8118}" destId="{59687BAC-6D3D-41FA-AD3B-EC00E6C77075}" srcOrd="1" destOrd="0" presId="urn:microsoft.com/office/officeart/2008/layout/HalfCircleOrganizationChart"/>
    <dgm:cxn modelId="{CC88B4E8-18FD-43E2-996C-A6493BF0CD7B}" srcId="{B992DC88-78D3-4A5B-9D26-1F3A7317F7B1}" destId="{C91706A8-C292-48CA-8BC3-8598D1F30B69}" srcOrd="0" destOrd="0" parTransId="{91969795-1449-4CEF-8BF0-90FE186C0875}" sibTransId="{18BB43A5-4E1B-4840-AE5D-657253E71BD8}"/>
    <dgm:cxn modelId="{C6D473F2-A58B-4378-9246-A6E83B6DCC66}" type="presParOf" srcId="{6C483EB4-3FE0-4997-921F-609941B03971}" destId="{F6102788-7FA8-43BB-962F-CFAB9A083F89}" srcOrd="0" destOrd="0" presId="urn:microsoft.com/office/officeart/2008/layout/HalfCircleOrganizationChart"/>
    <dgm:cxn modelId="{47D1D000-C064-4108-AF3A-4CF05ACEFD14}" type="presParOf" srcId="{F6102788-7FA8-43BB-962F-CFAB9A083F89}" destId="{A7DBEEA9-8537-49FA-9F4F-B394F7E67394}" srcOrd="0" destOrd="0" presId="urn:microsoft.com/office/officeart/2008/layout/HalfCircleOrganizationChart"/>
    <dgm:cxn modelId="{CC185EBB-7398-483B-9872-1CDD3AE305D7}" type="presParOf" srcId="{A7DBEEA9-8537-49FA-9F4F-B394F7E67394}" destId="{BB6C3B2A-66B6-4E2E-B687-2148669DB413}" srcOrd="0" destOrd="0" presId="urn:microsoft.com/office/officeart/2008/layout/HalfCircleOrganizationChart"/>
    <dgm:cxn modelId="{8A007D75-5B75-448D-91D0-1AD7610F237F}" type="presParOf" srcId="{A7DBEEA9-8537-49FA-9F4F-B394F7E67394}" destId="{FEE647C3-DA71-4416-BFEF-CFC0CDCB2E36}" srcOrd="1" destOrd="0" presId="urn:microsoft.com/office/officeart/2008/layout/HalfCircleOrganizationChart"/>
    <dgm:cxn modelId="{73DFD720-F6C5-4B41-9710-A228A76F24F5}" type="presParOf" srcId="{A7DBEEA9-8537-49FA-9F4F-B394F7E67394}" destId="{9B6D24BE-8473-47CD-A485-74938CDCF712}" srcOrd="2" destOrd="0" presId="urn:microsoft.com/office/officeart/2008/layout/HalfCircleOrganizationChart"/>
    <dgm:cxn modelId="{97B6CE0A-8715-456B-96A1-51ECE7EEF178}" type="presParOf" srcId="{A7DBEEA9-8537-49FA-9F4F-B394F7E67394}" destId="{C6153151-DA86-4C7F-90F7-4B2B61A2A436}" srcOrd="3" destOrd="0" presId="urn:microsoft.com/office/officeart/2008/layout/HalfCircleOrganizationChart"/>
    <dgm:cxn modelId="{8A745EB9-07ED-467B-B1ED-5528D4846348}" type="presParOf" srcId="{F6102788-7FA8-43BB-962F-CFAB9A083F89}" destId="{60651AD7-84F5-4DE7-88C5-AD96FCA4CCB1}" srcOrd="1" destOrd="0" presId="urn:microsoft.com/office/officeart/2008/layout/HalfCircleOrganizationChart"/>
    <dgm:cxn modelId="{FE8C0777-B848-4609-BE81-5974C66A70CF}" type="presParOf" srcId="{60651AD7-84F5-4DE7-88C5-AD96FCA4CCB1}" destId="{532008F8-88B8-468E-A6EC-10A9C0458F33}" srcOrd="0" destOrd="0" presId="urn:microsoft.com/office/officeart/2008/layout/HalfCircleOrganizationChart"/>
    <dgm:cxn modelId="{D99A614B-66AC-4246-B4A1-6C76798CD859}" type="presParOf" srcId="{60651AD7-84F5-4DE7-88C5-AD96FCA4CCB1}" destId="{D5CF9BE2-7B07-49C0-B7C8-3101CBF09397}" srcOrd="1" destOrd="0" presId="urn:microsoft.com/office/officeart/2008/layout/HalfCircleOrganizationChart"/>
    <dgm:cxn modelId="{8EA853E0-A204-4615-BD81-B5CED01C1BA0}" type="presParOf" srcId="{D5CF9BE2-7B07-49C0-B7C8-3101CBF09397}" destId="{1B9422D8-6CD8-4013-88C2-826D0FD7FB04}" srcOrd="0" destOrd="0" presId="urn:microsoft.com/office/officeart/2008/layout/HalfCircleOrganizationChart"/>
    <dgm:cxn modelId="{BAC295E9-84D7-4493-98A1-13D209830BF0}" type="presParOf" srcId="{1B9422D8-6CD8-4013-88C2-826D0FD7FB04}" destId="{34DFD167-3B0F-4E7B-9E55-06BCD05C22B7}" srcOrd="0" destOrd="0" presId="urn:microsoft.com/office/officeart/2008/layout/HalfCircleOrganizationChart"/>
    <dgm:cxn modelId="{ED147FB0-6146-4CC1-A7B1-8B690FD78EE4}" type="presParOf" srcId="{1B9422D8-6CD8-4013-88C2-826D0FD7FB04}" destId="{CEBA408B-861E-4990-97DD-F465E8E6F30E}" srcOrd="1" destOrd="0" presId="urn:microsoft.com/office/officeart/2008/layout/HalfCircleOrganizationChart"/>
    <dgm:cxn modelId="{D926A9B0-1F43-4E12-AA29-DF543A5ED14F}" type="presParOf" srcId="{1B9422D8-6CD8-4013-88C2-826D0FD7FB04}" destId="{0B82FF34-3A62-4294-BFA8-88D8CEE8B980}" srcOrd="2" destOrd="0" presId="urn:microsoft.com/office/officeart/2008/layout/HalfCircleOrganizationChart"/>
    <dgm:cxn modelId="{7866C651-700D-4CC4-BA36-B98798CA4793}" type="presParOf" srcId="{1B9422D8-6CD8-4013-88C2-826D0FD7FB04}" destId="{4B8DD621-18E6-413D-A0BD-23B2E3FF07AF}" srcOrd="3" destOrd="0" presId="urn:microsoft.com/office/officeart/2008/layout/HalfCircleOrganizationChart"/>
    <dgm:cxn modelId="{84BDB4B7-E15A-4423-8FF7-7B6780AC439D}" type="presParOf" srcId="{D5CF9BE2-7B07-49C0-B7C8-3101CBF09397}" destId="{A048EF1A-86EA-4635-BCF6-FCF5A398B191}" srcOrd="1" destOrd="0" presId="urn:microsoft.com/office/officeart/2008/layout/HalfCircleOrganizationChart"/>
    <dgm:cxn modelId="{8AEF6FC0-BB92-4289-94D8-ACCBE5194EC9}" type="presParOf" srcId="{D5CF9BE2-7B07-49C0-B7C8-3101CBF09397}" destId="{5A5643B6-55CC-4E5D-9B32-A7FCC3F2F790}" srcOrd="2" destOrd="0" presId="urn:microsoft.com/office/officeart/2008/layout/HalfCircleOrganizationChart"/>
    <dgm:cxn modelId="{A79A16F8-3F17-4A16-818D-A193DC35704F}" type="presParOf" srcId="{60651AD7-84F5-4DE7-88C5-AD96FCA4CCB1}" destId="{1B357060-2781-4511-B7CD-FE519A82EF6D}" srcOrd="2" destOrd="0" presId="urn:microsoft.com/office/officeart/2008/layout/HalfCircleOrganizationChart"/>
    <dgm:cxn modelId="{46430FE4-E025-4F76-B819-AEA88D4A584D}" type="presParOf" srcId="{60651AD7-84F5-4DE7-88C5-AD96FCA4CCB1}" destId="{68A771B1-FA83-4D66-BB78-1EFA24007A54}" srcOrd="3" destOrd="0" presId="urn:microsoft.com/office/officeart/2008/layout/HalfCircleOrganizationChart"/>
    <dgm:cxn modelId="{C98C0172-C000-4F5D-A7B9-5D87945AC756}" type="presParOf" srcId="{68A771B1-FA83-4D66-BB78-1EFA24007A54}" destId="{291AA2F6-8BBA-4246-B39B-E7B2AE9CA464}" srcOrd="0" destOrd="0" presId="urn:microsoft.com/office/officeart/2008/layout/HalfCircleOrganizationChart"/>
    <dgm:cxn modelId="{70F63D02-B53A-4FA4-A664-26EB7E66C89C}" type="presParOf" srcId="{291AA2F6-8BBA-4246-B39B-E7B2AE9CA464}" destId="{7E172864-1135-48EC-ABF0-1F5E76A283FB}" srcOrd="0" destOrd="0" presId="urn:microsoft.com/office/officeart/2008/layout/HalfCircleOrganizationChart"/>
    <dgm:cxn modelId="{F4C461AF-5C3D-4875-A011-8AADDC5BC684}" type="presParOf" srcId="{291AA2F6-8BBA-4246-B39B-E7B2AE9CA464}" destId="{12310522-ED3F-4DBF-AF9B-187BAAB5C0CC}" srcOrd="1" destOrd="0" presId="urn:microsoft.com/office/officeart/2008/layout/HalfCircleOrganizationChart"/>
    <dgm:cxn modelId="{4FB715D4-B301-4952-8334-88E1C0AF04E7}" type="presParOf" srcId="{291AA2F6-8BBA-4246-B39B-E7B2AE9CA464}" destId="{A2C819A1-D43C-4430-93A6-89D7E7598534}" srcOrd="2" destOrd="0" presId="urn:microsoft.com/office/officeart/2008/layout/HalfCircleOrganizationChart"/>
    <dgm:cxn modelId="{56E2FB61-5466-467F-8979-9FF9CCCC837B}" type="presParOf" srcId="{291AA2F6-8BBA-4246-B39B-E7B2AE9CA464}" destId="{50715706-E4E4-4B17-BFF5-893C1EA6A57D}" srcOrd="3" destOrd="0" presId="urn:microsoft.com/office/officeart/2008/layout/HalfCircleOrganizationChart"/>
    <dgm:cxn modelId="{DEC6069C-0A65-4EAF-8F22-B44CD666FB3E}" type="presParOf" srcId="{68A771B1-FA83-4D66-BB78-1EFA24007A54}" destId="{6376DCB7-1CE7-4FD3-B387-FAD2274FA137}" srcOrd="1" destOrd="0" presId="urn:microsoft.com/office/officeart/2008/layout/HalfCircleOrganizationChart"/>
    <dgm:cxn modelId="{BD99614A-215D-466D-925B-37A169370BE3}" type="presParOf" srcId="{68A771B1-FA83-4D66-BB78-1EFA24007A54}" destId="{EDAEED87-E406-44C6-B91F-7F9574805A1F}" srcOrd="2" destOrd="0" presId="urn:microsoft.com/office/officeart/2008/layout/HalfCircleOrganizationChart"/>
    <dgm:cxn modelId="{077E772C-40AD-47AE-9A49-5899D1B0E7B5}" type="presParOf" srcId="{60651AD7-84F5-4DE7-88C5-AD96FCA4CCB1}" destId="{3F378F27-985B-49BB-9F2C-40A2007D98A0}" srcOrd="4" destOrd="0" presId="urn:microsoft.com/office/officeart/2008/layout/HalfCircleOrganizationChart"/>
    <dgm:cxn modelId="{3D7701B4-FC0F-4163-A7E4-3F096EDA5345}" type="presParOf" srcId="{60651AD7-84F5-4DE7-88C5-AD96FCA4CCB1}" destId="{DCA5983B-9FBA-4E54-A3B9-1A1054A8370D}" srcOrd="5" destOrd="0" presId="urn:microsoft.com/office/officeart/2008/layout/HalfCircleOrganizationChart"/>
    <dgm:cxn modelId="{1D9032E1-AA97-43B9-B188-5A3799735DC7}" type="presParOf" srcId="{DCA5983B-9FBA-4E54-A3B9-1A1054A8370D}" destId="{35618826-211F-4D4E-BF15-889B4E104C18}" srcOrd="0" destOrd="0" presId="urn:microsoft.com/office/officeart/2008/layout/HalfCircleOrganizationChart"/>
    <dgm:cxn modelId="{5E45161B-7B4D-4C8D-8D18-8F18E02CC1D6}" type="presParOf" srcId="{35618826-211F-4D4E-BF15-889B4E104C18}" destId="{8A4EA770-7D70-4799-A9C8-047D62EC1213}" srcOrd="0" destOrd="0" presId="urn:microsoft.com/office/officeart/2008/layout/HalfCircleOrganizationChart"/>
    <dgm:cxn modelId="{621FD8C4-4F56-455D-8903-921EDC07F8CC}" type="presParOf" srcId="{35618826-211F-4D4E-BF15-889B4E104C18}" destId="{4B0E1423-D729-4844-87BD-626AE67BDFCC}" srcOrd="1" destOrd="0" presId="urn:microsoft.com/office/officeart/2008/layout/HalfCircleOrganizationChart"/>
    <dgm:cxn modelId="{C7AFCEDD-09C5-4FF8-9203-02681056F6D9}" type="presParOf" srcId="{35618826-211F-4D4E-BF15-889B4E104C18}" destId="{F30F921D-FD8E-4E6D-BAAF-B3D72630F2D8}" srcOrd="2" destOrd="0" presId="urn:microsoft.com/office/officeart/2008/layout/HalfCircleOrganizationChart"/>
    <dgm:cxn modelId="{CC34115A-14DD-4616-9359-F053DA58A18F}" type="presParOf" srcId="{35618826-211F-4D4E-BF15-889B4E104C18}" destId="{59687BAC-6D3D-41FA-AD3B-EC00E6C77075}" srcOrd="3" destOrd="0" presId="urn:microsoft.com/office/officeart/2008/layout/HalfCircleOrganizationChart"/>
    <dgm:cxn modelId="{CED8A661-DB5D-4354-83D6-54AB2A445770}" type="presParOf" srcId="{DCA5983B-9FBA-4E54-A3B9-1A1054A8370D}" destId="{F3F49DD5-BF70-4CC2-851F-48BDC85F4227}" srcOrd="1" destOrd="0" presId="urn:microsoft.com/office/officeart/2008/layout/HalfCircleOrganizationChart"/>
    <dgm:cxn modelId="{EA9BCD4C-112E-457D-B64F-6CC63BC4D2F1}" type="presParOf" srcId="{DCA5983B-9FBA-4E54-A3B9-1A1054A8370D}" destId="{0DA0099C-5A15-4AA1-81E4-3C3CFB37DEC4}" srcOrd="2" destOrd="0" presId="urn:microsoft.com/office/officeart/2008/layout/HalfCircleOrganizationChart"/>
    <dgm:cxn modelId="{D4240C74-798A-43B9-A341-02622B26CB26}" type="presParOf" srcId="{60651AD7-84F5-4DE7-88C5-AD96FCA4CCB1}" destId="{B2A4BA41-FAE8-4151-A275-03729E7A7B9C}" srcOrd="6" destOrd="0" presId="urn:microsoft.com/office/officeart/2008/layout/HalfCircleOrganizationChart"/>
    <dgm:cxn modelId="{DB0C3171-0B74-43C0-81CD-8E0C44104429}" type="presParOf" srcId="{60651AD7-84F5-4DE7-88C5-AD96FCA4CCB1}" destId="{DDC9AE2A-8B75-442C-A3A7-FA7B9E28E009}" srcOrd="7" destOrd="0" presId="urn:microsoft.com/office/officeart/2008/layout/HalfCircleOrganizationChart"/>
    <dgm:cxn modelId="{27369152-CF9D-45B6-AA76-411EE752B00D}" type="presParOf" srcId="{DDC9AE2A-8B75-442C-A3A7-FA7B9E28E009}" destId="{B2CF402E-44F5-4889-8A50-86017263BC66}" srcOrd="0" destOrd="0" presId="urn:microsoft.com/office/officeart/2008/layout/HalfCircleOrganizationChart"/>
    <dgm:cxn modelId="{03C66606-2FD4-488E-B96B-5E7B91ADC8F1}" type="presParOf" srcId="{B2CF402E-44F5-4889-8A50-86017263BC66}" destId="{E59C7CD9-59BB-4D4B-826F-A8130441513E}" srcOrd="0" destOrd="0" presId="urn:microsoft.com/office/officeart/2008/layout/HalfCircleOrganizationChart"/>
    <dgm:cxn modelId="{667BC4B5-702D-40D7-B385-A044A4D84BF8}" type="presParOf" srcId="{B2CF402E-44F5-4889-8A50-86017263BC66}" destId="{F3A65524-9090-47ED-B966-0FC28646B5AF}" srcOrd="1" destOrd="0" presId="urn:microsoft.com/office/officeart/2008/layout/HalfCircleOrganizationChart"/>
    <dgm:cxn modelId="{AD1D7A51-C4B9-4AD0-8362-0D43B73CFC19}" type="presParOf" srcId="{B2CF402E-44F5-4889-8A50-86017263BC66}" destId="{5DB4D55A-0865-45D7-885E-11A545806461}" srcOrd="2" destOrd="0" presId="urn:microsoft.com/office/officeart/2008/layout/HalfCircleOrganizationChart"/>
    <dgm:cxn modelId="{D460AB49-9CA0-4F33-B55B-40F7A37C3057}" type="presParOf" srcId="{B2CF402E-44F5-4889-8A50-86017263BC66}" destId="{268587EA-B9C7-4416-94ED-6591A3164948}" srcOrd="3" destOrd="0" presId="urn:microsoft.com/office/officeart/2008/layout/HalfCircleOrganizationChart"/>
    <dgm:cxn modelId="{51DFDECB-5AB2-4C85-9982-B1AE2669D815}" type="presParOf" srcId="{DDC9AE2A-8B75-442C-A3A7-FA7B9E28E009}" destId="{6BE42D72-B0F6-45FB-9EC6-AC8C0D5BD6D2}" srcOrd="1" destOrd="0" presId="urn:microsoft.com/office/officeart/2008/layout/HalfCircleOrganizationChart"/>
    <dgm:cxn modelId="{3DE62B3F-DBED-47B0-9E7F-AC938EBB5154}" type="presParOf" srcId="{DDC9AE2A-8B75-442C-A3A7-FA7B9E28E009}" destId="{7A1D0755-5B7F-4EEC-83ED-0ABEE3B4A59C}" srcOrd="2" destOrd="0" presId="urn:microsoft.com/office/officeart/2008/layout/HalfCircleOrganizationChart"/>
    <dgm:cxn modelId="{C34C78ED-EC3C-44B4-AF66-1FA66121BB81}" type="presParOf" srcId="{F6102788-7FA8-43BB-962F-CFAB9A083F89}" destId="{8D810F74-C8D5-49EE-853E-EC7C6801DC9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5413E-216A-44BD-9142-DA950423FEAF}">
      <dsp:nvSpPr>
        <dsp:cNvPr id="0" name=""/>
        <dsp:cNvSpPr/>
      </dsp:nvSpPr>
      <dsp:spPr>
        <a:xfrm>
          <a:off x="10858500" y="4172560"/>
          <a:ext cx="7280254" cy="940653"/>
        </a:xfrm>
        <a:custGeom>
          <a:avLst/>
          <a:gdLst/>
          <a:ahLst/>
          <a:cxnLst/>
          <a:rect l="0" t="0" r="0" b="0"/>
          <a:pathLst>
            <a:path>
              <a:moveTo>
                <a:pt x="0" y="0"/>
              </a:moveTo>
              <a:lnTo>
                <a:pt x="0" y="617413"/>
              </a:lnTo>
              <a:lnTo>
                <a:pt x="7280254" y="617413"/>
              </a:lnTo>
              <a:lnTo>
                <a:pt x="7280254" y="940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C24622-E4DE-43C6-ACCF-5C1077EBD31A}">
      <dsp:nvSpPr>
        <dsp:cNvPr id="0" name=""/>
        <dsp:cNvSpPr/>
      </dsp:nvSpPr>
      <dsp:spPr>
        <a:xfrm>
          <a:off x="10858500" y="4172560"/>
          <a:ext cx="4296073" cy="1274340"/>
        </a:xfrm>
        <a:custGeom>
          <a:avLst/>
          <a:gdLst/>
          <a:ahLst/>
          <a:cxnLst/>
          <a:rect l="0" t="0" r="0" b="0"/>
          <a:pathLst>
            <a:path>
              <a:moveTo>
                <a:pt x="0" y="0"/>
              </a:moveTo>
              <a:lnTo>
                <a:pt x="0" y="951100"/>
              </a:lnTo>
              <a:lnTo>
                <a:pt x="4296073" y="951100"/>
              </a:lnTo>
              <a:lnTo>
                <a:pt x="4296073" y="12743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ECEEA6-763C-4913-9049-07A82AB3E107}">
      <dsp:nvSpPr>
        <dsp:cNvPr id="0" name=""/>
        <dsp:cNvSpPr/>
      </dsp:nvSpPr>
      <dsp:spPr>
        <a:xfrm>
          <a:off x="10858500" y="4172560"/>
          <a:ext cx="1126352" cy="2367647"/>
        </a:xfrm>
        <a:custGeom>
          <a:avLst/>
          <a:gdLst/>
          <a:ahLst/>
          <a:cxnLst/>
          <a:rect l="0" t="0" r="0" b="0"/>
          <a:pathLst>
            <a:path>
              <a:moveTo>
                <a:pt x="0" y="0"/>
              </a:moveTo>
              <a:lnTo>
                <a:pt x="0" y="2044407"/>
              </a:lnTo>
              <a:lnTo>
                <a:pt x="1126352" y="2044407"/>
              </a:lnTo>
              <a:lnTo>
                <a:pt x="1126352" y="23676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027FA7-84CE-4068-9EFE-238863D1CA5E}">
      <dsp:nvSpPr>
        <dsp:cNvPr id="0" name=""/>
        <dsp:cNvSpPr/>
      </dsp:nvSpPr>
      <dsp:spPr>
        <a:xfrm>
          <a:off x="9309257" y="4172560"/>
          <a:ext cx="1549242" cy="2367647"/>
        </a:xfrm>
        <a:custGeom>
          <a:avLst/>
          <a:gdLst/>
          <a:ahLst/>
          <a:cxnLst/>
          <a:rect l="0" t="0" r="0" b="0"/>
          <a:pathLst>
            <a:path>
              <a:moveTo>
                <a:pt x="1549242" y="0"/>
              </a:moveTo>
              <a:lnTo>
                <a:pt x="1549242" y="2044407"/>
              </a:lnTo>
              <a:lnTo>
                <a:pt x="0" y="2044407"/>
              </a:lnTo>
              <a:lnTo>
                <a:pt x="0" y="23676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F12EC4-F637-4191-8DF7-638EEB786D9E}">
      <dsp:nvSpPr>
        <dsp:cNvPr id="0" name=""/>
        <dsp:cNvSpPr/>
      </dsp:nvSpPr>
      <dsp:spPr>
        <a:xfrm>
          <a:off x="6990396" y="4172560"/>
          <a:ext cx="3868103" cy="1274340"/>
        </a:xfrm>
        <a:custGeom>
          <a:avLst/>
          <a:gdLst/>
          <a:ahLst/>
          <a:cxnLst/>
          <a:rect l="0" t="0" r="0" b="0"/>
          <a:pathLst>
            <a:path>
              <a:moveTo>
                <a:pt x="3868103" y="0"/>
              </a:moveTo>
              <a:lnTo>
                <a:pt x="3868103" y="951100"/>
              </a:lnTo>
              <a:lnTo>
                <a:pt x="0" y="951100"/>
              </a:lnTo>
              <a:lnTo>
                <a:pt x="0" y="12743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7F3163-379E-4FF3-A5B4-F5EDA089BE87}">
      <dsp:nvSpPr>
        <dsp:cNvPr id="0" name=""/>
        <dsp:cNvSpPr/>
      </dsp:nvSpPr>
      <dsp:spPr>
        <a:xfrm>
          <a:off x="3868853" y="4172560"/>
          <a:ext cx="6989646" cy="940653"/>
        </a:xfrm>
        <a:custGeom>
          <a:avLst/>
          <a:gdLst/>
          <a:ahLst/>
          <a:cxnLst/>
          <a:rect l="0" t="0" r="0" b="0"/>
          <a:pathLst>
            <a:path>
              <a:moveTo>
                <a:pt x="6989646" y="0"/>
              </a:moveTo>
              <a:lnTo>
                <a:pt x="6989646" y="617413"/>
              </a:lnTo>
              <a:lnTo>
                <a:pt x="0" y="617413"/>
              </a:lnTo>
              <a:lnTo>
                <a:pt x="0" y="940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3BC97E-BCC1-4D9A-88C8-56332D19D009}">
      <dsp:nvSpPr>
        <dsp:cNvPr id="0" name=""/>
        <dsp:cNvSpPr/>
      </dsp:nvSpPr>
      <dsp:spPr>
        <a:xfrm>
          <a:off x="10088881" y="2633322"/>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A8584A-4309-43D4-9BE3-034D44F16890}">
      <dsp:nvSpPr>
        <dsp:cNvPr id="0" name=""/>
        <dsp:cNvSpPr/>
      </dsp:nvSpPr>
      <dsp:spPr>
        <a:xfrm>
          <a:off x="10088881" y="2633322"/>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2AAE25-18B3-4BFF-A58D-B91C3596EFA2}">
      <dsp:nvSpPr>
        <dsp:cNvPr id="0" name=""/>
        <dsp:cNvSpPr/>
      </dsp:nvSpPr>
      <dsp:spPr>
        <a:xfrm>
          <a:off x="9319262" y="2910385"/>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Hedef Kitle</a:t>
          </a:r>
        </a:p>
      </dsp:txBody>
      <dsp:txXfrm>
        <a:off x="9319262" y="2910385"/>
        <a:ext cx="3078474" cy="985111"/>
      </dsp:txXfrm>
    </dsp:sp>
    <dsp:sp modelId="{F69D66DB-71AE-4D37-A6E3-1D4F5AC6320F}">
      <dsp:nvSpPr>
        <dsp:cNvPr id="0" name=""/>
        <dsp:cNvSpPr/>
      </dsp:nvSpPr>
      <dsp:spPr>
        <a:xfrm>
          <a:off x="3099234" y="5113213"/>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67A912-9534-4793-880B-7365138F76F2}">
      <dsp:nvSpPr>
        <dsp:cNvPr id="0" name=""/>
        <dsp:cNvSpPr/>
      </dsp:nvSpPr>
      <dsp:spPr>
        <a:xfrm>
          <a:off x="3099234" y="5113213"/>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BA5B34-21F0-40DB-AED7-DF3979BAC993}">
      <dsp:nvSpPr>
        <dsp:cNvPr id="0" name=""/>
        <dsp:cNvSpPr/>
      </dsp:nvSpPr>
      <dsp:spPr>
        <a:xfrm>
          <a:off x="2329616" y="5390276"/>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Büyük Firmalar</a:t>
          </a:r>
        </a:p>
      </dsp:txBody>
      <dsp:txXfrm>
        <a:off x="2329616" y="5390276"/>
        <a:ext cx="3078474" cy="985111"/>
      </dsp:txXfrm>
    </dsp:sp>
    <dsp:sp modelId="{5B421D03-1564-4F29-870A-E82BF1B24E4A}">
      <dsp:nvSpPr>
        <dsp:cNvPr id="0" name=""/>
        <dsp:cNvSpPr/>
      </dsp:nvSpPr>
      <dsp:spPr>
        <a:xfrm>
          <a:off x="6220777" y="5446900"/>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7E11D-F53C-4503-81A7-75B37FDB781B}">
      <dsp:nvSpPr>
        <dsp:cNvPr id="0" name=""/>
        <dsp:cNvSpPr/>
      </dsp:nvSpPr>
      <dsp:spPr>
        <a:xfrm>
          <a:off x="6220777" y="5446900"/>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96416C-9096-45CE-B212-7660F3AEE962}">
      <dsp:nvSpPr>
        <dsp:cNvPr id="0" name=""/>
        <dsp:cNvSpPr/>
      </dsp:nvSpPr>
      <dsp:spPr>
        <a:xfrm>
          <a:off x="5451158" y="5723963"/>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İçerik Üreticileri</a:t>
          </a:r>
        </a:p>
      </dsp:txBody>
      <dsp:txXfrm>
        <a:off x="5451158" y="5723963"/>
        <a:ext cx="3078474" cy="985111"/>
      </dsp:txXfrm>
    </dsp:sp>
    <dsp:sp modelId="{EECAACB9-CA1E-4A8B-81AA-FDB89DE9E4F7}">
      <dsp:nvSpPr>
        <dsp:cNvPr id="0" name=""/>
        <dsp:cNvSpPr/>
      </dsp:nvSpPr>
      <dsp:spPr>
        <a:xfrm>
          <a:off x="8539638" y="6540207"/>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0CE9A7-1366-433B-946F-D1111B976434}">
      <dsp:nvSpPr>
        <dsp:cNvPr id="0" name=""/>
        <dsp:cNvSpPr/>
      </dsp:nvSpPr>
      <dsp:spPr>
        <a:xfrm>
          <a:off x="8539638" y="6540207"/>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056C4B-05F3-4BDF-BA42-93075492472E}">
      <dsp:nvSpPr>
        <dsp:cNvPr id="0" name=""/>
        <dsp:cNvSpPr/>
      </dsp:nvSpPr>
      <dsp:spPr>
        <a:xfrm>
          <a:off x="7770020" y="6817270"/>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Girişimciler</a:t>
          </a:r>
        </a:p>
      </dsp:txBody>
      <dsp:txXfrm>
        <a:off x="7770020" y="6817270"/>
        <a:ext cx="3078474" cy="985111"/>
      </dsp:txXfrm>
    </dsp:sp>
    <dsp:sp modelId="{BFBB0CFB-10DE-4028-AB3D-EB197103F918}">
      <dsp:nvSpPr>
        <dsp:cNvPr id="0" name=""/>
        <dsp:cNvSpPr/>
      </dsp:nvSpPr>
      <dsp:spPr>
        <a:xfrm>
          <a:off x="11215233" y="6540207"/>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9A0B04-B1FD-408E-B94F-4134916C69F4}">
      <dsp:nvSpPr>
        <dsp:cNvPr id="0" name=""/>
        <dsp:cNvSpPr/>
      </dsp:nvSpPr>
      <dsp:spPr>
        <a:xfrm>
          <a:off x="11215233" y="6540207"/>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2177DD-E230-46AB-82E0-BCE4AFF168B7}">
      <dsp:nvSpPr>
        <dsp:cNvPr id="0" name=""/>
        <dsp:cNvSpPr/>
      </dsp:nvSpPr>
      <dsp:spPr>
        <a:xfrm>
          <a:off x="10445614" y="6817270"/>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Yatırımcılar</a:t>
          </a:r>
        </a:p>
      </dsp:txBody>
      <dsp:txXfrm>
        <a:off x="10445614" y="6817270"/>
        <a:ext cx="3078474" cy="985111"/>
      </dsp:txXfrm>
    </dsp:sp>
    <dsp:sp modelId="{54EB8397-47F4-4631-A8F1-87343D177E77}">
      <dsp:nvSpPr>
        <dsp:cNvPr id="0" name=""/>
        <dsp:cNvSpPr/>
      </dsp:nvSpPr>
      <dsp:spPr>
        <a:xfrm>
          <a:off x="14384954" y="5446900"/>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9DA9EF-261B-4EC2-88EA-B639043FCA8C}">
      <dsp:nvSpPr>
        <dsp:cNvPr id="0" name=""/>
        <dsp:cNvSpPr/>
      </dsp:nvSpPr>
      <dsp:spPr>
        <a:xfrm>
          <a:off x="14384954" y="5446900"/>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7FD8F8-A01D-48E7-864A-C6EF63D31046}">
      <dsp:nvSpPr>
        <dsp:cNvPr id="0" name=""/>
        <dsp:cNvSpPr/>
      </dsp:nvSpPr>
      <dsp:spPr>
        <a:xfrm>
          <a:off x="13615335" y="5723963"/>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AR-GE Birimleri</a:t>
          </a:r>
        </a:p>
      </dsp:txBody>
      <dsp:txXfrm>
        <a:off x="13615335" y="5723963"/>
        <a:ext cx="3078474" cy="985111"/>
      </dsp:txXfrm>
    </dsp:sp>
    <dsp:sp modelId="{E46F00E3-7C31-4F10-878C-94FA799FB531}">
      <dsp:nvSpPr>
        <dsp:cNvPr id="0" name=""/>
        <dsp:cNvSpPr/>
      </dsp:nvSpPr>
      <dsp:spPr>
        <a:xfrm>
          <a:off x="17369135" y="5113213"/>
          <a:ext cx="1539237" cy="1539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D99F7B-6DFE-4FA8-991D-30089D254DEB}">
      <dsp:nvSpPr>
        <dsp:cNvPr id="0" name=""/>
        <dsp:cNvSpPr/>
      </dsp:nvSpPr>
      <dsp:spPr>
        <a:xfrm>
          <a:off x="17369135" y="5113213"/>
          <a:ext cx="1539237" cy="1539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DEC965-EB33-43B7-AB0D-284CC9139729}">
      <dsp:nvSpPr>
        <dsp:cNvPr id="0" name=""/>
        <dsp:cNvSpPr/>
      </dsp:nvSpPr>
      <dsp:spPr>
        <a:xfrm>
          <a:off x="16599517" y="5390276"/>
          <a:ext cx="3078474" cy="98511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tr-TR" sz="3300" kern="1200" dirty="0"/>
            <a:t>Müşteri Hizmetleri</a:t>
          </a:r>
        </a:p>
      </dsp:txBody>
      <dsp:txXfrm>
        <a:off x="16599517" y="5390276"/>
        <a:ext cx="3078474" cy="9851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C240F-D722-42AF-B8E6-4FBA26FDB888}">
      <dsp:nvSpPr>
        <dsp:cNvPr id="0" name=""/>
        <dsp:cNvSpPr/>
      </dsp:nvSpPr>
      <dsp:spPr>
        <a:xfrm>
          <a:off x="4263214" y="3746499"/>
          <a:ext cx="819010" cy="3121229"/>
        </a:xfrm>
        <a:custGeom>
          <a:avLst/>
          <a:gdLst/>
          <a:ahLst/>
          <a:cxnLst/>
          <a:rect l="0" t="0" r="0" b="0"/>
          <a:pathLst>
            <a:path>
              <a:moveTo>
                <a:pt x="0" y="0"/>
              </a:moveTo>
              <a:lnTo>
                <a:pt x="409505" y="0"/>
              </a:lnTo>
              <a:lnTo>
                <a:pt x="409505" y="3121229"/>
              </a:lnTo>
              <a:lnTo>
                <a:pt x="819010" y="312122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a:off x="4592047" y="5226441"/>
        <a:ext cx="161344" cy="161344"/>
      </dsp:txXfrm>
    </dsp:sp>
    <dsp:sp modelId="{41FA51A0-E71C-42B0-840F-7C7288455A14}">
      <dsp:nvSpPr>
        <dsp:cNvPr id="0" name=""/>
        <dsp:cNvSpPr/>
      </dsp:nvSpPr>
      <dsp:spPr>
        <a:xfrm>
          <a:off x="4263214" y="3746499"/>
          <a:ext cx="819010" cy="1560614"/>
        </a:xfrm>
        <a:custGeom>
          <a:avLst/>
          <a:gdLst/>
          <a:ahLst/>
          <a:cxnLst/>
          <a:rect l="0" t="0" r="0" b="0"/>
          <a:pathLst>
            <a:path>
              <a:moveTo>
                <a:pt x="0" y="0"/>
              </a:moveTo>
              <a:lnTo>
                <a:pt x="409505" y="0"/>
              </a:lnTo>
              <a:lnTo>
                <a:pt x="409505" y="1560614"/>
              </a:lnTo>
              <a:lnTo>
                <a:pt x="819010" y="156061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tr-TR" sz="600" kern="1200"/>
        </a:p>
      </dsp:txBody>
      <dsp:txXfrm>
        <a:off x="4628657" y="4482745"/>
        <a:ext cx="88123" cy="88123"/>
      </dsp:txXfrm>
    </dsp:sp>
    <dsp:sp modelId="{3E01BE90-2D7E-4CE7-A14B-7F6F453B710E}">
      <dsp:nvSpPr>
        <dsp:cNvPr id="0" name=""/>
        <dsp:cNvSpPr/>
      </dsp:nvSpPr>
      <dsp:spPr>
        <a:xfrm>
          <a:off x="4263214" y="3700779"/>
          <a:ext cx="819010" cy="91440"/>
        </a:xfrm>
        <a:custGeom>
          <a:avLst/>
          <a:gdLst/>
          <a:ahLst/>
          <a:cxnLst/>
          <a:rect l="0" t="0" r="0" b="0"/>
          <a:pathLst>
            <a:path>
              <a:moveTo>
                <a:pt x="0" y="45720"/>
              </a:moveTo>
              <a:lnTo>
                <a:pt x="819010" y="4572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p>
      </dsp:txBody>
      <dsp:txXfrm>
        <a:off x="4652244" y="3726024"/>
        <a:ext cx="40950" cy="40950"/>
      </dsp:txXfrm>
    </dsp:sp>
    <dsp:sp modelId="{2809AF08-C93E-4668-BAA9-79B386FFDD18}">
      <dsp:nvSpPr>
        <dsp:cNvPr id="0" name=""/>
        <dsp:cNvSpPr/>
      </dsp:nvSpPr>
      <dsp:spPr>
        <a:xfrm>
          <a:off x="4263214" y="2185884"/>
          <a:ext cx="819010" cy="1560614"/>
        </a:xfrm>
        <a:custGeom>
          <a:avLst/>
          <a:gdLst/>
          <a:ahLst/>
          <a:cxnLst/>
          <a:rect l="0" t="0" r="0" b="0"/>
          <a:pathLst>
            <a:path>
              <a:moveTo>
                <a:pt x="0" y="1560614"/>
              </a:moveTo>
              <a:lnTo>
                <a:pt x="409505" y="1560614"/>
              </a:lnTo>
              <a:lnTo>
                <a:pt x="409505" y="0"/>
              </a:lnTo>
              <a:lnTo>
                <a:pt x="819010"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tr-TR" sz="600" kern="1200"/>
        </a:p>
      </dsp:txBody>
      <dsp:txXfrm>
        <a:off x="4628657" y="2922130"/>
        <a:ext cx="88123" cy="88123"/>
      </dsp:txXfrm>
    </dsp:sp>
    <dsp:sp modelId="{2CB5DDD4-7A10-484A-BDD6-000DC237A28F}">
      <dsp:nvSpPr>
        <dsp:cNvPr id="0" name=""/>
        <dsp:cNvSpPr/>
      </dsp:nvSpPr>
      <dsp:spPr>
        <a:xfrm>
          <a:off x="4263214" y="625270"/>
          <a:ext cx="819010" cy="3121229"/>
        </a:xfrm>
        <a:custGeom>
          <a:avLst/>
          <a:gdLst/>
          <a:ahLst/>
          <a:cxnLst/>
          <a:rect l="0" t="0" r="0" b="0"/>
          <a:pathLst>
            <a:path>
              <a:moveTo>
                <a:pt x="0" y="3121229"/>
              </a:moveTo>
              <a:lnTo>
                <a:pt x="409505" y="3121229"/>
              </a:lnTo>
              <a:lnTo>
                <a:pt x="409505" y="0"/>
              </a:lnTo>
              <a:lnTo>
                <a:pt x="819010"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tr-TR" sz="1100" kern="1200"/>
        </a:p>
      </dsp:txBody>
      <dsp:txXfrm>
        <a:off x="4592047" y="2105212"/>
        <a:ext cx="161344" cy="161344"/>
      </dsp:txXfrm>
    </dsp:sp>
    <dsp:sp modelId="{33DEA898-D06D-4A5F-9606-47B7381C9C18}">
      <dsp:nvSpPr>
        <dsp:cNvPr id="0" name=""/>
        <dsp:cNvSpPr/>
      </dsp:nvSpPr>
      <dsp:spPr>
        <a:xfrm rot="16200000">
          <a:off x="353463" y="3122253"/>
          <a:ext cx="6571008" cy="124849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tr-TR" sz="6500" kern="1200" dirty="0"/>
            <a:t>ARTILAR</a:t>
          </a:r>
        </a:p>
      </dsp:txBody>
      <dsp:txXfrm>
        <a:off x="353463" y="3122253"/>
        <a:ext cx="6571008" cy="1248491"/>
      </dsp:txXfrm>
    </dsp:sp>
    <dsp:sp modelId="{17C37E13-0051-4473-A80A-6CEF7C53D578}">
      <dsp:nvSpPr>
        <dsp:cNvPr id="0" name=""/>
        <dsp:cNvSpPr/>
      </dsp:nvSpPr>
      <dsp:spPr>
        <a:xfrm>
          <a:off x="5082224" y="1024"/>
          <a:ext cx="4095052" cy="124849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tr-TR" sz="4200" kern="1200" dirty="0"/>
            <a:t>Diller Arası Etkileşim</a:t>
          </a:r>
        </a:p>
      </dsp:txBody>
      <dsp:txXfrm>
        <a:off x="5082224" y="1024"/>
        <a:ext cx="4095052" cy="1248491"/>
      </dsp:txXfrm>
    </dsp:sp>
    <dsp:sp modelId="{E6FBE762-C13E-4DE9-A8C3-FB36BC86BBF6}">
      <dsp:nvSpPr>
        <dsp:cNvPr id="0" name=""/>
        <dsp:cNvSpPr/>
      </dsp:nvSpPr>
      <dsp:spPr>
        <a:xfrm>
          <a:off x="5082224" y="1561639"/>
          <a:ext cx="4095052" cy="124849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tr-TR" sz="4200" kern="1200" dirty="0"/>
            <a:t>Bağlam Tespiti </a:t>
          </a:r>
        </a:p>
      </dsp:txBody>
      <dsp:txXfrm>
        <a:off x="5082224" y="1561639"/>
        <a:ext cx="4095052" cy="1248491"/>
      </dsp:txXfrm>
    </dsp:sp>
    <dsp:sp modelId="{678BE2FA-621F-4AA5-9D21-7235F06119D1}">
      <dsp:nvSpPr>
        <dsp:cNvPr id="0" name=""/>
        <dsp:cNvSpPr/>
      </dsp:nvSpPr>
      <dsp:spPr>
        <a:xfrm>
          <a:off x="5082224" y="3122253"/>
          <a:ext cx="4095052" cy="124849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tr-TR" sz="4200" kern="1200" dirty="0"/>
            <a:t>Kolay Adaptasyon</a:t>
          </a:r>
        </a:p>
      </dsp:txBody>
      <dsp:txXfrm>
        <a:off x="5082224" y="3122253"/>
        <a:ext cx="4095052" cy="1248491"/>
      </dsp:txXfrm>
    </dsp:sp>
    <dsp:sp modelId="{B3E64EE2-D9E0-4A3D-99C6-18C222BE6FFE}">
      <dsp:nvSpPr>
        <dsp:cNvPr id="0" name=""/>
        <dsp:cNvSpPr/>
      </dsp:nvSpPr>
      <dsp:spPr>
        <a:xfrm>
          <a:off x="5082224" y="4682868"/>
          <a:ext cx="4095052" cy="124849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tr-TR" sz="4200" kern="1200" dirty="0"/>
            <a:t>Uzun Metinlerde Etkili</a:t>
          </a:r>
        </a:p>
      </dsp:txBody>
      <dsp:txXfrm>
        <a:off x="5082224" y="4682868"/>
        <a:ext cx="4095052" cy="1248491"/>
      </dsp:txXfrm>
    </dsp:sp>
    <dsp:sp modelId="{C48D3D09-B264-4CB9-A123-F0E0E675CD7B}">
      <dsp:nvSpPr>
        <dsp:cNvPr id="0" name=""/>
        <dsp:cNvSpPr/>
      </dsp:nvSpPr>
      <dsp:spPr>
        <a:xfrm>
          <a:off x="5082224" y="6243482"/>
          <a:ext cx="4095052" cy="1248491"/>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tr-TR" sz="4200" kern="1200" dirty="0"/>
            <a:t>Vektör Tabanlı Model</a:t>
          </a:r>
        </a:p>
      </dsp:txBody>
      <dsp:txXfrm>
        <a:off x="5082224" y="6243482"/>
        <a:ext cx="4095052" cy="12484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6117A-4598-40C3-A59E-CB25561B7B91}">
      <dsp:nvSpPr>
        <dsp:cNvPr id="0" name=""/>
        <dsp:cNvSpPr/>
      </dsp:nvSpPr>
      <dsp:spPr>
        <a:xfrm>
          <a:off x="4060072" y="3649662"/>
          <a:ext cx="909787" cy="2600384"/>
        </a:xfrm>
        <a:custGeom>
          <a:avLst/>
          <a:gdLst/>
          <a:ahLst/>
          <a:cxnLst/>
          <a:rect l="0" t="0" r="0" b="0"/>
          <a:pathLst>
            <a:path>
              <a:moveTo>
                <a:pt x="0" y="0"/>
              </a:moveTo>
              <a:lnTo>
                <a:pt x="454893" y="0"/>
              </a:lnTo>
              <a:lnTo>
                <a:pt x="454893" y="2600384"/>
              </a:lnTo>
              <a:lnTo>
                <a:pt x="909787" y="260038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tr-TR" sz="900" kern="1200"/>
        </a:p>
      </dsp:txBody>
      <dsp:txXfrm>
        <a:off x="4446092" y="4880980"/>
        <a:ext cx="137747" cy="137747"/>
      </dsp:txXfrm>
    </dsp:sp>
    <dsp:sp modelId="{3E01BE90-2D7E-4CE7-A14B-7F6F453B710E}">
      <dsp:nvSpPr>
        <dsp:cNvPr id="0" name=""/>
        <dsp:cNvSpPr/>
      </dsp:nvSpPr>
      <dsp:spPr>
        <a:xfrm>
          <a:off x="4060072" y="3649662"/>
          <a:ext cx="909787" cy="866794"/>
        </a:xfrm>
        <a:custGeom>
          <a:avLst/>
          <a:gdLst/>
          <a:ahLst/>
          <a:cxnLst/>
          <a:rect l="0" t="0" r="0" b="0"/>
          <a:pathLst>
            <a:path>
              <a:moveTo>
                <a:pt x="0" y="0"/>
              </a:moveTo>
              <a:lnTo>
                <a:pt x="454893" y="0"/>
              </a:lnTo>
              <a:lnTo>
                <a:pt x="454893" y="866794"/>
              </a:lnTo>
              <a:lnTo>
                <a:pt x="909787" y="866794"/>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p>
      </dsp:txBody>
      <dsp:txXfrm>
        <a:off x="4483551" y="4051644"/>
        <a:ext cx="62830" cy="62830"/>
      </dsp:txXfrm>
    </dsp:sp>
    <dsp:sp modelId="{2809AF08-C93E-4668-BAA9-79B386FFDD18}">
      <dsp:nvSpPr>
        <dsp:cNvPr id="0" name=""/>
        <dsp:cNvSpPr/>
      </dsp:nvSpPr>
      <dsp:spPr>
        <a:xfrm>
          <a:off x="4060072" y="2782867"/>
          <a:ext cx="909787" cy="866794"/>
        </a:xfrm>
        <a:custGeom>
          <a:avLst/>
          <a:gdLst/>
          <a:ahLst/>
          <a:cxnLst/>
          <a:rect l="0" t="0" r="0" b="0"/>
          <a:pathLst>
            <a:path>
              <a:moveTo>
                <a:pt x="0" y="866794"/>
              </a:moveTo>
              <a:lnTo>
                <a:pt x="454893" y="866794"/>
              </a:lnTo>
              <a:lnTo>
                <a:pt x="454893" y="0"/>
              </a:lnTo>
              <a:lnTo>
                <a:pt x="909787"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p>
      </dsp:txBody>
      <dsp:txXfrm>
        <a:off x="4483551" y="3184849"/>
        <a:ext cx="62830" cy="62830"/>
      </dsp:txXfrm>
    </dsp:sp>
    <dsp:sp modelId="{2CB5DDD4-7A10-484A-BDD6-000DC237A28F}">
      <dsp:nvSpPr>
        <dsp:cNvPr id="0" name=""/>
        <dsp:cNvSpPr/>
      </dsp:nvSpPr>
      <dsp:spPr>
        <a:xfrm>
          <a:off x="4060072" y="1049277"/>
          <a:ext cx="909787" cy="2600384"/>
        </a:xfrm>
        <a:custGeom>
          <a:avLst/>
          <a:gdLst/>
          <a:ahLst/>
          <a:cxnLst/>
          <a:rect l="0" t="0" r="0" b="0"/>
          <a:pathLst>
            <a:path>
              <a:moveTo>
                <a:pt x="0" y="2600384"/>
              </a:moveTo>
              <a:lnTo>
                <a:pt x="454893" y="2600384"/>
              </a:lnTo>
              <a:lnTo>
                <a:pt x="454893" y="0"/>
              </a:lnTo>
              <a:lnTo>
                <a:pt x="909787"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tr-TR" sz="900" kern="1200"/>
        </a:p>
      </dsp:txBody>
      <dsp:txXfrm>
        <a:off x="4446092" y="2280596"/>
        <a:ext cx="137747" cy="137747"/>
      </dsp:txXfrm>
    </dsp:sp>
    <dsp:sp modelId="{33DEA898-D06D-4A5F-9606-47B7381C9C18}">
      <dsp:nvSpPr>
        <dsp:cNvPr id="0" name=""/>
        <dsp:cNvSpPr/>
      </dsp:nvSpPr>
      <dsp:spPr>
        <a:xfrm rot="16200000">
          <a:off x="-283025" y="2956226"/>
          <a:ext cx="7299324" cy="138687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tr-TR" sz="6500" kern="1200" dirty="0"/>
            <a:t>EKSİLER</a:t>
          </a:r>
        </a:p>
      </dsp:txBody>
      <dsp:txXfrm>
        <a:off x="-283025" y="2956226"/>
        <a:ext cx="7299324" cy="1386871"/>
      </dsp:txXfrm>
    </dsp:sp>
    <dsp:sp modelId="{17C37E13-0051-4473-A80A-6CEF7C53D578}">
      <dsp:nvSpPr>
        <dsp:cNvPr id="0" name=""/>
        <dsp:cNvSpPr/>
      </dsp:nvSpPr>
      <dsp:spPr>
        <a:xfrm>
          <a:off x="4969860" y="355842"/>
          <a:ext cx="4548938" cy="138687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tr-TR" sz="3600" kern="1200" dirty="0"/>
            <a:t>Çeviri Sorunları</a:t>
          </a:r>
        </a:p>
      </dsp:txBody>
      <dsp:txXfrm>
        <a:off x="4969860" y="355842"/>
        <a:ext cx="4548938" cy="1386871"/>
      </dsp:txXfrm>
    </dsp:sp>
    <dsp:sp modelId="{E6FBE762-C13E-4DE9-A8C3-FB36BC86BBF6}">
      <dsp:nvSpPr>
        <dsp:cNvPr id="0" name=""/>
        <dsp:cNvSpPr/>
      </dsp:nvSpPr>
      <dsp:spPr>
        <a:xfrm>
          <a:off x="4969860" y="2089431"/>
          <a:ext cx="4548938" cy="138687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tr-TR" sz="3600" kern="1200" dirty="0"/>
            <a:t>Diller Arası Uyuşmazlıklar</a:t>
          </a:r>
        </a:p>
      </dsp:txBody>
      <dsp:txXfrm>
        <a:off x="4969860" y="2089431"/>
        <a:ext cx="4548938" cy="1386871"/>
      </dsp:txXfrm>
    </dsp:sp>
    <dsp:sp modelId="{678BE2FA-621F-4AA5-9D21-7235F06119D1}">
      <dsp:nvSpPr>
        <dsp:cNvPr id="0" name=""/>
        <dsp:cNvSpPr/>
      </dsp:nvSpPr>
      <dsp:spPr>
        <a:xfrm>
          <a:off x="4969860" y="3823020"/>
          <a:ext cx="4548938" cy="138687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tr-TR" sz="3600" kern="1200" dirty="0"/>
            <a:t>Fazla Veriye Bağımlılık</a:t>
          </a:r>
        </a:p>
      </dsp:txBody>
      <dsp:txXfrm>
        <a:off x="4969860" y="3823020"/>
        <a:ext cx="4548938" cy="1386871"/>
      </dsp:txXfrm>
    </dsp:sp>
    <dsp:sp modelId="{211F6A47-DA82-40CC-96FF-C17E0E81EEBC}">
      <dsp:nvSpPr>
        <dsp:cNvPr id="0" name=""/>
        <dsp:cNvSpPr/>
      </dsp:nvSpPr>
      <dsp:spPr>
        <a:xfrm>
          <a:off x="4969860" y="5556610"/>
          <a:ext cx="4548938" cy="138687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tr-TR" sz="3600" kern="1200" dirty="0"/>
            <a:t>Güncel Sonuçlar İstenen Sonuçların Altında</a:t>
          </a:r>
        </a:p>
      </dsp:txBody>
      <dsp:txXfrm>
        <a:off x="4969860" y="5556610"/>
        <a:ext cx="4548938" cy="138687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0362A-5CE4-4B6D-B71C-2B33F8B4BC20}">
      <dsp:nvSpPr>
        <dsp:cNvPr id="0" name=""/>
        <dsp:cNvSpPr/>
      </dsp:nvSpPr>
      <dsp:spPr>
        <a:xfrm rot="5400000">
          <a:off x="655687" y="3869306"/>
          <a:ext cx="1962449" cy="3265471"/>
        </a:xfrm>
        <a:prstGeom prst="corner">
          <a:avLst>
            <a:gd name="adj1" fmla="val 16120"/>
            <a:gd name="adj2" fmla="val 1611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0FD25D4-9759-40CE-BBCC-CDEAA03ECA25}">
      <dsp:nvSpPr>
        <dsp:cNvPr id="0" name=""/>
        <dsp:cNvSpPr/>
      </dsp:nvSpPr>
      <dsp:spPr>
        <a:xfrm>
          <a:off x="328106" y="4844978"/>
          <a:ext cx="2948085" cy="258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dirty="0"/>
            <a:t>Uygun Veri Miktarının Arttırılması</a:t>
          </a:r>
        </a:p>
      </dsp:txBody>
      <dsp:txXfrm>
        <a:off x="328106" y="4844978"/>
        <a:ext cx="2948085" cy="2584170"/>
      </dsp:txXfrm>
    </dsp:sp>
    <dsp:sp modelId="{C32E2246-D0DC-4669-A658-6D17D96FD224}">
      <dsp:nvSpPr>
        <dsp:cNvPr id="0" name=""/>
        <dsp:cNvSpPr/>
      </dsp:nvSpPr>
      <dsp:spPr>
        <a:xfrm>
          <a:off x="2719949" y="3628898"/>
          <a:ext cx="556242" cy="556242"/>
        </a:xfrm>
        <a:prstGeom prst="triangle">
          <a:avLst>
            <a:gd name="adj" fmla="val 100000"/>
          </a:avLst>
        </a:prstGeom>
        <a:gradFill rotWithShape="0">
          <a:gsLst>
            <a:gs pos="0">
              <a:schemeClr val="accent4">
                <a:hueOff val="-558096"/>
                <a:satOff val="3362"/>
                <a:lumOff val="270"/>
                <a:alphaOff val="0"/>
                <a:shade val="51000"/>
                <a:satMod val="130000"/>
              </a:schemeClr>
            </a:gs>
            <a:gs pos="80000">
              <a:schemeClr val="accent4">
                <a:hueOff val="-558096"/>
                <a:satOff val="3362"/>
                <a:lumOff val="270"/>
                <a:alphaOff val="0"/>
                <a:shade val="93000"/>
                <a:satMod val="130000"/>
              </a:schemeClr>
            </a:gs>
            <a:gs pos="100000">
              <a:schemeClr val="accent4">
                <a:hueOff val="-558096"/>
                <a:satOff val="3362"/>
                <a:lumOff val="270"/>
                <a:alphaOff val="0"/>
                <a:shade val="94000"/>
                <a:satMod val="135000"/>
              </a:schemeClr>
            </a:gs>
          </a:gsLst>
          <a:lin ang="16200000" scaled="0"/>
        </a:gradFill>
        <a:ln w="9525" cap="flat" cmpd="sng" algn="ctr">
          <a:solidFill>
            <a:schemeClr val="accent4">
              <a:hueOff val="-558096"/>
              <a:satOff val="3362"/>
              <a:lumOff val="27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871BDF76-BE31-47B3-AE69-69CC7F5E8AB5}">
      <dsp:nvSpPr>
        <dsp:cNvPr id="0" name=""/>
        <dsp:cNvSpPr/>
      </dsp:nvSpPr>
      <dsp:spPr>
        <a:xfrm rot="5400000">
          <a:off x="4264720" y="2976247"/>
          <a:ext cx="1962449" cy="3265471"/>
        </a:xfrm>
        <a:prstGeom prst="corner">
          <a:avLst>
            <a:gd name="adj1" fmla="val 16120"/>
            <a:gd name="adj2" fmla="val 16110"/>
          </a:avLst>
        </a:prstGeom>
        <a:gradFill rotWithShape="0">
          <a:gsLst>
            <a:gs pos="0">
              <a:schemeClr val="accent4">
                <a:hueOff val="-1116192"/>
                <a:satOff val="6725"/>
                <a:lumOff val="539"/>
                <a:alphaOff val="0"/>
                <a:shade val="51000"/>
                <a:satMod val="130000"/>
              </a:schemeClr>
            </a:gs>
            <a:gs pos="80000">
              <a:schemeClr val="accent4">
                <a:hueOff val="-1116192"/>
                <a:satOff val="6725"/>
                <a:lumOff val="539"/>
                <a:alphaOff val="0"/>
                <a:shade val="93000"/>
                <a:satMod val="130000"/>
              </a:schemeClr>
            </a:gs>
            <a:gs pos="100000">
              <a:schemeClr val="accent4">
                <a:hueOff val="-1116192"/>
                <a:satOff val="6725"/>
                <a:lumOff val="539"/>
                <a:alphaOff val="0"/>
                <a:shade val="94000"/>
                <a:satMod val="135000"/>
              </a:schemeClr>
            </a:gs>
          </a:gsLst>
          <a:lin ang="16200000" scaled="0"/>
        </a:gradFill>
        <a:ln w="9525" cap="flat" cmpd="sng" algn="ctr">
          <a:solidFill>
            <a:schemeClr val="accent4">
              <a:hueOff val="-1116192"/>
              <a:satOff val="6725"/>
              <a:lumOff val="53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38099E28-B901-4CFE-875F-269EBECE534D}">
      <dsp:nvSpPr>
        <dsp:cNvPr id="0" name=""/>
        <dsp:cNvSpPr/>
      </dsp:nvSpPr>
      <dsp:spPr>
        <a:xfrm>
          <a:off x="3937139" y="3951919"/>
          <a:ext cx="2948085" cy="258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dirty="0"/>
            <a:t>Proje Bazında Özelleştirilmiş Varlık İsim Çıkarımı Modeli</a:t>
          </a:r>
        </a:p>
      </dsp:txBody>
      <dsp:txXfrm>
        <a:off x="3937139" y="3951919"/>
        <a:ext cx="2948085" cy="2584170"/>
      </dsp:txXfrm>
    </dsp:sp>
    <dsp:sp modelId="{AD3FE0D2-4C45-450E-97D5-5625D2AC50EE}">
      <dsp:nvSpPr>
        <dsp:cNvPr id="0" name=""/>
        <dsp:cNvSpPr/>
      </dsp:nvSpPr>
      <dsp:spPr>
        <a:xfrm>
          <a:off x="6328982" y="2735839"/>
          <a:ext cx="556242" cy="556242"/>
        </a:xfrm>
        <a:prstGeom prst="triangle">
          <a:avLst>
            <a:gd name="adj" fmla="val 100000"/>
          </a:avLst>
        </a:prstGeom>
        <a:gradFill rotWithShape="0">
          <a:gsLst>
            <a:gs pos="0">
              <a:schemeClr val="accent4">
                <a:hueOff val="-1674289"/>
                <a:satOff val="10087"/>
                <a:lumOff val="809"/>
                <a:alphaOff val="0"/>
                <a:shade val="51000"/>
                <a:satMod val="130000"/>
              </a:schemeClr>
            </a:gs>
            <a:gs pos="80000">
              <a:schemeClr val="accent4">
                <a:hueOff val="-1674289"/>
                <a:satOff val="10087"/>
                <a:lumOff val="809"/>
                <a:alphaOff val="0"/>
                <a:shade val="93000"/>
                <a:satMod val="130000"/>
              </a:schemeClr>
            </a:gs>
            <a:gs pos="100000">
              <a:schemeClr val="accent4">
                <a:hueOff val="-1674289"/>
                <a:satOff val="10087"/>
                <a:lumOff val="809"/>
                <a:alphaOff val="0"/>
                <a:shade val="94000"/>
                <a:satMod val="135000"/>
              </a:schemeClr>
            </a:gs>
          </a:gsLst>
          <a:lin ang="16200000" scaled="0"/>
        </a:gradFill>
        <a:ln w="9525" cap="flat" cmpd="sng" algn="ctr">
          <a:solidFill>
            <a:schemeClr val="accent4">
              <a:hueOff val="-1674289"/>
              <a:satOff val="10087"/>
              <a:lumOff val="809"/>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A389601A-50C2-494A-BA90-977302BFD75D}">
      <dsp:nvSpPr>
        <dsp:cNvPr id="0" name=""/>
        <dsp:cNvSpPr/>
      </dsp:nvSpPr>
      <dsp:spPr>
        <a:xfrm rot="5400000">
          <a:off x="7873753" y="2083188"/>
          <a:ext cx="1962449" cy="3265471"/>
        </a:xfrm>
        <a:prstGeom prst="corner">
          <a:avLst>
            <a:gd name="adj1" fmla="val 16120"/>
            <a:gd name="adj2" fmla="val 16110"/>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w="9525" cap="flat" cmpd="sng" algn="ctr">
          <a:solidFill>
            <a:schemeClr val="accent4">
              <a:hueOff val="-2232385"/>
              <a:satOff val="13449"/>
              <a:lumOff val="1078"/>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2AE9727B-371F-43DA-91F0-B86D18D8A411}">
      <dsp:nvSpPr>
        <dsp:cNvPr id="0" name=""/>
        <dsp:cNvSpPr/>
      </dsp:nvSpPr>
      <dsp:spPr>
        <a:xfrm>
          <a:off x="7546171" y="3058861"/>
          <a:ext cx="2948085" cy="258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dirty="0"/>
            <a:t>İkilik (C</a:t>
          </a:r>
          <a:r>
            <a:rPr lang="tr-TR" sz="3200" b="1" i="0" kern="1200" dirty="0"/>
            <a:t>onflict</a:t>
          </a:r>
          <a:r>
            <a:rPr lang="tr-TR" sz="3200" b="1" kern="1200" dirty="0"/>
            <a:t>) Durumlarındaki Davranış Geliştirmeleri</a:t>
          </a:r>
        </a:p>
      </dsp:txBody>
      <dsp:txXfrm>
        <a:off x="7546171" y="3058861"/>
        <a:ext cx="2948085" cy="2584170"/>
      </dsp:txXfrm>
    </dsp:sp>
    <dsp:sp modelId="{9448AFB7-D3AC-4F0D-8184-E31D980A8FA2}">
      <dsp:nvSpPr>
        <dsp:cNvPr id="0" name=""/>
        <dsp:cNvSpPr/>
      </dsp:nvSpPr>
      <dsp:spPr>
        <a:xfrm>
          <a:off x="9938015" y="1842781"/>
          <a:ext cx="556242" cy="556242"/>
        </a:xfrm>
        <a:prstGeom prst="triangle">
          <a:avLst>
            <a:gd name="adj" fmla="val 100000"/>
          </a:avLst>
        </a:prstGeom>
        <a:gradFill rotWithShape="0">
          <a:gsLst>
            <a:gs pos="0">
              <a:schemeClr val="accent4">
                <a:hueOff val="-2790481"/>
                <a:satOff val="16812"/>
                <a:lumOff val="1348"/>
                <a:alphaOff val="0"/>
                <a:shade val="51000"/>
                <a:satMod val="130000"/>
              </a:schemeClr>
            </a:gs>
            <a:gs pos="80000">
              <a:schemeClr val="accent4">
                <a:hueOff val="-2790481"/>
                <a:satOff val="16812"/>
                <a:lumOff val="1348"/>
                <a:alphaOff val="0"/>
                <a:shade val="93000"/>
                <a:satMod val="130000"/>
              </a:schemeClr>
            </a:gs>
            <a:gs pos="100000">
              <a:schemeClr val="accent4">
                <a:hueOff val="-2790481"/>
                <a:satOff val="16812"/>
                <a:lumOff val="1348"/>
                <a:alphaOff val="0"/>
                <a:shade val="94000"/>
                <a:satMod val="135000"/>
              </a:schemeClr>
            </a:gs>
          </a:gsLst>
          <a:lin ang="16200000" scaled="0"/>
        </a:gradFill>
        <a:ln w="9525" cap="flat" cmpd="sng" algn="ctr">
          <a:solidFill>
            <a:schemeClr val="accent4">
              <a:hueOff val="-2790481"/>
              <a:satOff val="16812"/>
              <a:lumOff val="1348"/>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96E2B9DD-7923-4175-8E64-82C58DA8C9B7}">
      <dsp:nvSpPr>
        <dsp:cNvPr id="0" name=""/>
        <dsp:cNvSpPr/>
      </dsp:nvSpPr>
      <dsp:spPr>
        <a:xfrm rot="5400000">
          <a:off x="11482786" y="1190129"/>
          <a:ext cx="1962449" cy="3265471"/>
        </a:xfrm>
        <a:prstGeom prst="corner">
          <a:avLst>
            <a:gd name="adj1" fmla="val 16120"/>
            <a:gd name="adj2" fmla="val 16110"/>
          </a:avLst>
        </a:prstGeom>
        <a:gradFill rotWithShape="0">
          <a:gsLst>
            <a:gs pos="0">
              <a:schemeClr val="accent4">
                <a:hueOff val="-3348577"/>
                <a:satOff val="20174"/>
                <a:lumOff val="1617"/>
                <a:alphaOff val="0"/>
                <a:shade val="51000"/>
                <a:satMod val="130000"/>
              </a:schemeClr>
            </a:gs>
            <a:gs pos="80000">
              <a:schemeClr val="accent4">
                <a:hueOff val="-3348577"/>
                <a:satOff val="20174"/>
                <a:lumOff val="1617"/>
                <a:alphaOff val="0"/>
                <a:shade val="93000"/>
                <a:satMod val="130000"/>
              </a:schemeClr>
            </a:gs>
            <a:gs pos="100000">
              <a:schemeClr val="accent4">
                <a:hueOff val="-3348577"/>
                <a:satOff val="20174"/>
                <a:lumOff val="1617"/>
                <a:alphaOff val="0"/>
                <a:shade val="94000"/>
                <a:satMod val="135000"/>
              </a:schemeClr>
            </a:gs>
          </a:gsLst>
          <a:lin ang="16200000" scaled="0"/>
        </a:gradFill>
        <a:ln w="9525" cap="flat" cmpd="sng" algn="ctr">
          <a:solidFill>
            <a:schemeClr val="accent4">
              <a:hueOff val="-3348577"/>
              <a:satOff val="20174"/>
              <a:lumOff val="161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1977F405-E032-4340-AA08-5F1F6F51E4BA}">
      <dsp:nvSpPr>
        <dsp:cNvPr id="0" name=""/>
        <dsp:cNvSpPr/>
      </dsp:nvSpPr>
      <dsp:spPr>
        <a:xfrm>
          <a:off x="11155204" y="2165802"/>
          <a:ext cx="2948085" cy="258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dirty="0"/>
            <a:t>Çoklu Diller Üzerinde Performans İyileştirmeleri</a:t>
          </a:r>
        </a:p>
      </dsp:txBody>
      <dsp:txXfrm>
        <a:off x="11155204" y="2165802"/>
        <a:ext cx="2948085" cy="2584170"/>
      </dsp:txXfrm>
    </dsp:sp>
    <dsp:sp modelId="{AD2177E3-649E-4236-BDD5-638EA53B376C}">
      <dsp:nvSpPr>
        <dsp:cNvPr id="0" name=""/>
        <dsp:cNvSpPr/>
      </dsp:nvSpPr>
      <dsp:spPr>
        <a:xfrm>
          <a:off x="13547047" y="949722"/>
          <a:ext cx="556242" cy="556242"/>
        </a:xfrm>
        <a:prstGeom prst="triangle">
          <a:avLst>
            <a:gd name="adj" fmla="val 100000"/>
          </a:avLst>
        </a:prstGeom>
        <a:gradFill rotWithShape="0">
          <a:gsLst>
            <a:gs pos="0">
              <a:schemeClr val="accent4">
                <a:hueOff val="-3906673"/>
                <a:satOff val="23537"/>
                <a:lumOff val="1887"/>
                <a:alphaOff val="0"/>
                <a:shade val="51000"/>
                <a:satMod val="130000"/>
              </a:schemeClr>
            </a:gs>
            <a:gs pos="80000">
              <a:schemeClr val="accent4">
                <a:hueOff val="-3906673"/>
                <a:satOff val="23537"/>
                <a:lumOff val="1887"/>
                <a:alphaOff val="0"/>
                <a:shade val="93000"/>
                <a:satMod val="130000"/>
              </a:schemeClr>
            </a:gs>
            <a:gs pos="100000">
              <a:schemeClr val="accent4">
                <a:hueOff val="-3906673"/>
                <a:satOff val="23537"/>
                <a:lumOff val="1887"/>
                <a:alphaOff val="0"/>
                <a:shade val="94000"/>
                <a:satMod val="135000"/>
              </a:schemeClr>
            </a:gs>
          </a:gsLst>
          <a:lin ang="16200000" scaled="0"/>
        </a:gradFill>
        <a:ln w="9525" cap="flat" cmpd="sng" algn="ctr">
          <a:solidFill>
            <a:schemeClr val="accent4">
              <a:hueOff val="-3906673"/>
              <a:satOff val="23537"/>
              <a:lumOff val="1887"/>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452447AF-6D02-41E6-998E-5E7421AC4C69}">
      <dsp:nvSpPr>
        <dsp:cNvPr id="0" name=""/>
        <dsp:cNvSpPr/>
      </dsp:nvSpPr>
      <dsp:spPr>
        <a:xfrm rot="5400000">
          <a:off x="15091819" y="297071"/>
          <a:ext cx="1962449" cy="3265471"/>
        </a:xfrm>
        <a:prstGeom prst="corner">
          <a:avLst>
            <a:gd name="adj1" fmla="val 16120"/>
            <a:gd name="adj2" fmla="val 1611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FF6A87B3-58EF-470B-A398-3EC4AC7D77A6}">
      <dsp:nvSpPr>
        <dsp:cNvPr id="0" name=""/>
        <dsp:cNvSpPr/>
      </dsp:nvSpPr>
      <dsp:spPr>
        <a:xfrm>
          <a:off x="14764237" y="1272743"/>
          <a:ext cx="2948085" cy="258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dirty="0"/>
            <a:t>Ticarileşme</a:t>
          </a:r>
        </a:p>
      </dsp:txBody>
      <dsp:txXfrm>
        <a:off x="14764237" y="1272743"/>
        <a:ext cx="2948085" cy="2584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BE646-00BE-4738-A080-E7383D5FFEB1}">
      <dsp:nvSpPr>
        <dsp:cNvPr id="0" name=""/>
        <dsp:cNvSpPr/>
      </dsp:nvSpPr>
      <dsp:spPr>
        <a:xfrm rot="5400000">
          <a:off x="-566406" y="2155429"/>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A26F186-8510-433D-AB48-1DBF4BDE03ED}">
      <dsp:nvSpPr>
        <dsp:cNvPr id="0" name=""/>
        <dsp:cNvSpPr/>
      </dsp:nvSpPr>
      <dsp:spPr>
        <a:xfrm>
          <a:off x="6131" y="569813"/>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pt-BR" sz="3400" b="1" kern="1200" dirty="0"/>
            <a:t>1. Proje Planlama ve Tanımlama</a:t>
          </a:r>
          <a:endParaRPr lang="tr-TR" sz="3400" kern="1200" dirty="0"/>
        </a:p>
      </dsp:txBody>
      <dsp:txXfrm>
        <a:off x="64612" y="628294"/>
        <a:ext cx="3210834" cy="1879716"/>
      </dsp:txXfrm>
    </dsp:sp>
    <dsp:sp modelId="{96CEE01D-5BD4-44EF-8CBB-112DD86A8B99}">
      <dsp:nvSpPr>
        <dsp:cNvPr id="0" name=""/>
        <dsp:cNvSpPr/>
      </dsp:nvSpPr>
      <dsp:spPr>
        <a:xfrm rot="5400000">
          <a:off x="-566406" y="4651277"/>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99589FF-0E65-4B77-A45B-B352E2EFCE43}">
      <dsp:nvSpPr>
        <dsp:cNvPr id="0" name=""/>
        <dsp:cNvSpPr/>
      </dsp:nvSpPr>
      <dsp:spPr>
        <a:xfrm>
          <a:off x="6131" y="3065660"/>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2. Literatür Taraması</a:t>
          </a:r>
        </a:p>
      </dsp:txBody>
      <dsp:txXfrm>
        <a:off x="64612" y="3124141"/>
        <a:ext cx="3210834" cy="1879716"/>
      </dsp:txXfrm>
    </dsp:sp>
    <dsp:sp modelId="{87EFA558-C9D9-4D06-8CAF-D9E8C1956D38}">
      <dsp:nvSpPr>
        <dsp:cNvPr id="0" name=""/>
        <dsp:cNvSpPr/>
      </dsp:nvSpPr>
      <dsp:spPr>
        <a:xfrm>
          <a:off x="681517" y="5899201"/>
          <a:ext cx="4416143"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0FFCDEF-7FFD-4DA3-9821-EE7485F720D3}">
      <dsp:nvSpPr>
        <dsp:cNvPr id="0" name=""/>
        <dsp:cNvSpPr/>
      </dsp:nvSpPr>
      <dsp:spPr>
        <a:xfrm>
          <a:off x="6131" y="5561508"/>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3</a:t>
          </a:r>
          <a:r>
            <a:rPr lang="it-IT" sz="3400" b="1" kern="1200" dirty="0"/>
            <a:t>. Gereksinim Analizi ve Toplama</a:t>
          </a:r>
          <a:endParaRPr lang="tr-TR" sz="3400" kern="1200" dirty="0"/>
        </a:p>
      </dsp:txBody>
      <dsp:txXfrm>
        <a:off x="64612" y="5619989"/>
        <a:ext cx="3210834" cy="1879716"/>
      </dsp:txXfrm>
    </dsp:sp>
    <dsp:sp modelId="{B5272453-63E3-416A-9B60-2544FE619BE8}">
      <dsp:nvSpPr>
        <dsp:cNvPr id="0" name=""/>
        <dsp:cNvSpPr/>
      </dsp:nvSpPr>
      <dsp:spPr>
        <a:xfrm rot="16200000">
          <a:off x="3859563" y="4651277"/>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449030-4D04-4F4D-BEF5-6AB3B6EE5228}">
      <dsp:nvSpPr>
        <dsp:cNvPr id="0" name=""/>
        <dsp:cNvSpPr/>
      </dsp:nvSpPr>
      <dsp:spPr>
        <a:xfrm>
          <a:off x="4432101" y="5561508"/>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4</a:t>
          </a:r>
          <a:r>
            <a:rPr lang="es-ES" sz="3400" b="1" kern="1200" dirty="0"/>
            <a:t>. Veri Toplama ve Ön İşleme</a:t>
          </a:r>
          <a:endParaRPr lang="tr-TR" sz="3400" kern="1200" dirty="0"/>
        </a:p>
      </dsp:txBody>
      <dsp:txXfrm>
        <a:off x="4490582" y="5619989"/>
        <a:ext cx="3210834" cy="1879716"/>
      </dsp:txXfrm>
    </dsp:sp>
    <dsp:sp modelId="{16B1F56B-A62A-4A36-8FFA-4CB96E229E13}">
      <dsp:nvSpPr>
        <dsp:cNvPr id="0" name=""/>
        <dsp:cNvSpPr/>
      </dsp:nvSpPr>
      <dsp:spPr>
        <a:xfrm rot="16200000">
          <a:off x="3859563" y="2155429"/>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4CE71BB-0856-49A4-88A9-FD5539D510B8}">
      <dsp:nvSpPr>
        <dsp:cNvPr id="0" name=""/>
        <dsp:cNvSpPr/>
      </dsp:nvSpPr>
      <dsp:spPr>
        <a:xfrm>
          <a:off x="4432101" y="3065660"/>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5. Model Geliştirme</a:t>
          </a:r>
          <a:endParaRPr lang="tr-TR" sz="3400" kern="1200" dirty="0"/>
        </a:p>
      </dsp:txBody>
      <dsp:txXfrm>
        <a:off x="4490582" y="3124141"/>
        <a:ext cx="3210834" cy="1879716"/>
      </dsp:txXfrm>
    </dsp:sp>
    <dsp:sp modelId="{D8C29289-DE02-49F9-9E26-E30C5380CD3A}">
      <dsp:nvSpPr>
        <dsp:cNvPr id="0" name=""/>
        <dsp:cNvSpPr/>
      </dsp:nvSpPr>
      <dsp:spPr>
        <a:xfrm>
          <a:off x="5107487" y="907506"/>
          <a:ext cx="4416143"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C7ECD0F9-135E-436C-9553-54A0869E4EEB}">
      <dsp:nvSpPr>
        <dsp:cNvPr id="0" name=""/>
        <dsp:cNvSpPr/>
      </dsp:nvSpPr>
      <dsp:spPr>
        <a:xfrm>
          <a:off x="4432101" y="569813"/>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6</a:t>
          </a:r>
          <a:r>
            <a:rPr lang="es-ES" sz="3400" b="1" kern="1200" dirty="0"/>
            <a:t>. Model Eğitimi ve Değerlendirme</a:t>
          </a:r>
          <a:endParaRPr lang="tr-TR" sz="3400" kern="1200" dirty="0"/>
        </a:p>
      </dsp:txBody>
      <dsp:txXfrm>
        <a:off x="4490582" y="628294"/>
        <a:ext cx="3210834" cy="1879716"/>
      </dsp:txXfrm>
    </dsp:sp>
    <dsp:sp modelId="{8652BF0C-1720-40F6-A1E6-FA1ADC7071B1}">
      <dsp:nvSpPr>
        <dsp:cNvPr id="0" name=""/>
        <dsp:cNvSpPr/>
      </dsp:nvSpPr>
      <dsp:spPr>
        <a:xfrm rot="5400000">
          <a:off x="8285533" y="2155429"/>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04D110-6F02-4D0C-8F3F-DE7BE6376FF9}">
      <dsp:nvSpPr>
        <dsp:cNvPr id="0" name=""/>
        <dsp:cNvSpPr/>
      </dsp:nvSpPr>
      <dsp:spPr>
        <a:xfrm>
          <a:off x="8858071" y="569813"/>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7</a:t>
          </a:r>
          <a:r>
            <a:rPr lang="es-ES" sz="3400" b="1" kern="1200" dirty="0"/>
            <a:t>. Uygulama Geliştirme ve Test</a:t>
          </a:r>
          <a:endParaRPr lang="tr-TR" sz="3400" kern="1200" dirty="0"/>
        </a:p>
      </dsp:txBody>
      <dsp:txXfrm>
        <a:off x="8916552" y="628294"/>
        <a:ext cx="3210834" cy="1879716"/>
      </dsp:txXfrm>
    </dsp:sp>
    <dsp:sp modelId="{CAEED0DA-5E71-4208-8D37-0D8E6CD4E883}">
      <dsp:nvSpPr>
        <dsp:cNvPr id="0" name=""/>
        <dsp:cNvSpPr/>
      </dsp:nvSpPr>
      <dsp:spPr>
        <a:xfrm rot="5400000">
          <a:off x="8285533" y="4651277"/>
          <a:ext cx="2486021" cy="299501"/>
        </a:xfrm>
        <a:prstGeom prst="rect">
          <a:avLst/>
        </a:prstGeom>
        <a:solidFill>
          <a:schemeClr val="accent5">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4D41E5E-8CFC-46F3-BD85-98D2F48ADF5C}">
      <dsp:nvSpPr>
        <dsp:cNvPr id="0" name=""/>
        <dsp:cNvSpPr/>
      </dsp:nvSpPr>
      <dsp:spPr>
        <a:xfrm>
          <a:off x="8858071" y="3065660"/>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8. Dokümantasyon ve Sunum</a:t>
          </a:r>
          <a:endParaRPr lang="tr-TR" sz="3400" kern="1200" dirty="0"/>
        </a:p>
      </dsp:txBody>
      <dsp:txXfrm>
        <a:off x="8916552" y="3124141"/>
        <a:ext cx="3210834" cy="1879716"/>
      </dsp:txXfrm>
    </dsp:sp>
    <dsp:sp modelId="{EDDF9479-4D70-4A3A-B0CC-CA0991708B69}">
      <dsp:nvSpPr>
        <dsp:cNvPr id="0" name=""/>
        <dsp:cNvSpPr/>
      </dsp:nvSpPr>
      <dsp:spPr>
        <a:xfrm>
          <a:off x="8858071" y="5561508"/>
          <a:ext cx="3327796" cy="199667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tr-TR" sz="3400" b="1" kern="1200" dirty="0"/>
            <a:t>9</a:t>
          </a:r>
          <a:r>
            <a:rPr lang="es-ES" sz="3400" b="1" kern="1200" dirty="0"/>
            <a:t>. Son Testler ve Teslim</a:t>
          </a:r>
          <a:endParaRPr lang="tr-TR" sz="3400" kern="1200" dirty="0"/>
        </a:p>
      </dsp:txBody>
      <dsp:txXfrm>
        <a:off x="8916552" y="5619989"/>
        <a:ext cx="3210834" cy="1879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4BA41-FAE8-4151-A275-03729E7A7B9C}">
      <dsp:nvSpPr>
        <dsp:cNvPr id="0" name=""/>
        <dsp:cNvSpPr/>
      </dsp:nvSpPr>
      <dsp:spPr>
        <a:xfrm>
          <a:off x="6096000" y="3689734"/>
          <a:ext cx="4312964" cy="748531"/>
        </a:xfrm>
        <a:custGeom>
          <a:avLst/>
          <a:gdLst/>
          <a:ahLst/>
          <a:cxnLst/>
          <a:rect l="0" t="0" r="0" b="0"/>
          <a:pathLst>
            <a:path>
              <a:moveTo>
                <a:pt x="0" y="0"/>
              </a:moveTo>
              <a:lnTo>
                <a:pt x="0" y="374265"/>
              </a:lnTo>
              <a:lnTo>
                <a:pt x="4312964" y="374265"/>
              </a:lnTo>
              <a:lnTo>
                <a:pt x="4312964" y="7485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378F27-985B-49BB-9F2C-40A2007D98A0}">
      <dsp:nvSpPr>
        <dsp:cNvPr id="0" name=""/>
        <dsp:cNvSpPr/>
      </dsp:nvSpPr>
      <dsp:spPr>
        <a:xfrm>
          <a:off x="6050279" y="3689734"/>
          <a:ext cx="91440" cy="748531"/>
        </a:xfrm>
        <a:custGeom>
          <a:avLst/>
          <a:gdLst/>
          <a:ahLst/>
          <a:cxnLst/>
          <a:rect l="0" t="0" r="0" b="0"/>
          <a:pathLst>
            <a:path>
              <a:moveTo>
                <a:pt x="45720" y="0"/>
              </a:moveTo>
              <a:lnTo>
                <a:pt x="45720" y="7485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2008F8-88B8-468E-A6EC-10A9C0458F33}">
      <dsp:nvSpPr>
        <dsp:cNvPr id="0" name=""/>
        <dsp:cNvSpPr/>
      </dsp:nvSpPr>
      <dsp:spPr>
        <a:xfrm>
          <a:off x="1783035" y="3689734"/>
          <a:ext cx="4312964" cy="748531"/>
        </a:xfrm>
        <a:custGeom>
          <a:avLst/>
          <a:gdLst/>
          <a:ahLst/>
          <a:cxnLst/>
          <a:rect l="0" t="0" r="0" b="0"/>
          <a:pathLst>
            <a:path>
              <a:moveTo>
                <a:pt x="4312964" y="0"/>
              </a:moveTo>
              <a:lnTo>
                <a:pt x="4312964" y="374265"/>
              </a:lnTo>
              <a:lnTo>
                <a:pt x="0" y="374265"/>
              </a:lnTo>
              <a:lnTo>
                <a:pt x="0" y="74853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E647C3-DA71-4416-BFEF-CFC0CDCB2E36}">
      <dsp:nvSpPr>
        <dsp:cNvPr id="0" name=""/>
        <dsp:cNvSpPr/>
      </dsp:nvSpPr>
      <dsp:spPr>
        <a:xfrm>
          <a:off x="5204891" y="1907517"/>
          <a:ext cx="1782216" cy="178221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6D24BE-8473-47CD-A485-74938CDCF712}">
      <dsp:nvSpPr>
        <dsp:cNvPr id="0" name=""/>
        <dsp:cNvSpPr/>
      </dsp:nvSpPr>
      <dsp:spPr>
        <a:xfrm>
          <a:off x="5204891" y="1907517"/>
          <a:ext cx="1782216" cy="178221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6C3B2A-66B6-4E2E-B687-2148669DB413}">
      <dsp:nvSpPr>
        <dsp:cNvPr id="0" name=""/>
        <dsp:cNvSpPr/>
      </dsp:nvSpPr>
      <dsp:spPr>
        <a:xfrm>
          <a:off x="4313783" y="2228316"/>
          <a:ext cx="3564433" cy="114061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tr-TR" sz="6200" kern="1200" dirty="0" err="1"/>
            <a:t>SemEval</a:t>
          </a:r>
          <a:endParaRPr lang="tr-TR" sz="6200" kern="1200" dirty="0"/>
        </a:p>
      </dsp:txBody>
      <dsp:txXfrm>
        <a:off x="4313783" y="2228316"/>
        <a:ext cx="3564433" cy="1140618"/>
      </dsp:txXfrm>
    </dsp:sp>
    <dsp:sp modelId="{CEBA408B-861E-4990-97DD-F465E8E6F30E}">
      <dsp:nvSpPr>
        <dsp:cNvPr id="0" name=""/>
        <dsp:cNvSpPr/>
      </dsp:nvSpPr>
      <dsp:spPr>
        <a:xfrm>
          <a:off x="891926" y="4438265"/>
          <a:ext cx="1782216" cy="178221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82FF34-3A62-4294-BFA8-88D8CEE8B980}">
      <dsp:nvSpPr>
        <dsp:cNvPr id="0" name=""/>
        <dsp:cNvSpPr/>
      </dsp:nvSpPr>
      <dsp:spPr>
        <a:xfrm>
          <a:off x="891926" y="4438265"/>
          <a:ext cx="1782216" cy="178221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DFD167-3B0F-4E7B-9E55-06BCD05C22B7}">
      <dsp:nvSpPr>
        <dsp:cNvPr id="0" name=""/>
        <dsp:cNvSpPr/>
      </dsp:nvSpPr>
      <dsp:spPr>
        <a:xfrm>
          <a:off x="818" y="4759064"/>
          <a:ext cx="3564433" cy="114061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tr-TR" sz="6200" kern="1200" dirty="0"/>
            <a:t>SemEval14</a:t>
          </a:r>
        </a:p>
      </dsp:txBody>
      <dsp:txXfrm>
        <a:off x="818" y="4759064"/>
        <a:ext cx="3564433" cy="1140618"/>
      </dsp:txXfrm>
    </dsp:sp>
    <dsp:sp modelId="{4B0E1423-D729-4844-87BD-626AE67BDFCC}">
      <dsp:nvSpPr>
        <dsp:cNvPr id="0" name=""/>
        <dsp:cNvSpPr/>
      </dsp:nvSpPr>
      <dsp:spPr>
        <a:xfrm>
          <a:off x="5204891" y="4438265"/>
          <a:ext cx="1782216" cy="178221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0F921D-FD8E-4E6D-BAAF-B3D72630F2D8}">
      <dsp:nvSpPr>
        <dsp:cNvPr id="0" name=""/>
        <dsp:cNvSpPr/>
      </dsp:nvSpPr>
      <dsp:spPr>
        <a:xfrm>
          <a:off x="5204891" y="4438265"/>
          <a:ext cx="1782216" cy="178221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4EA770-7D70-4799-A9C8-047D62EC1213}">
      <dsp:nvSpPr>
        <dsp:cNvPr id="0" name=""/>
        <dsp:cNvSpPr/>
      </dsp:nvSpPr>
      <dsp:spPr>
        <a:xfrm>
          <a:off x="4313783" y="4759064"/>
          <a:ext cx="3564433" cy="114061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tr-TR" sz="6200" kern="1200" dirty="0"/>
            <a:t>SemEval15</a:t>
          </a:r>
        </a:p>
      </dsp:txBody>
      <dsp:txXfrm>
        <a:off x="4313783" y="4759064"/>
        <a:ext cx="3564433" cy="1140618"/>
      </dsp:txXfrm>
    </dsp:sp>
    <dsp:sp modelId="{F3A65524-9090-47ED-B966-0FC28646B5AF}">
      <dsp:nvSpPr>
        <dsp:cNvPr id="0" name=""/>
        <dsp:cNvSpPr/>
      </dsp:nvSpPr>
      <dsp:spPr>
        <a:xfrm>
          <a:off x="9517856" y="4438265"/>
          <a:ext cx="1782216" cy="1782216"/>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B4D55A-0865-45D7-885E-11A545806461}">
      <dsp:nvSpPr>
        <dsp:cNvPr id="0" name=""/>
        <dsp:cNvSpPr/>
      </dsp:nvSpPr>
      <dsp:spPr>
        <a:xfrm>
          <a:off x="9517856" y="4438265"/>
          <a:ext cx="1782216" cy="1782216"/>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9C7CD9-59BB-4D4B-826F-A8130441513E}">
      <dsp:nvSpPr>
        <dsp:cNvPr id="0" name=""/>
        <dsp:cNvSpPr/>
      </dsp:nvSpPr>
      <dsp:spPr>
        <a:xfrm>
          <a:off x="8626747" y="4759064"/>
          <a:ext cx="3564433" cy="114061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tr-TR" sz="6200" kern="1200" dirty="0"/>
            <a:t>SemEval16</a:t>
          </a:r>
        </a:p>
      </dsp:txBody>
      <dsp:txXfrm>
        <a:off x="8626747" y="4759064"/>
        <a:ext cx="3564433" cy="11406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BEFF2-33AC-4359-9095-9EC33650E1BF}">
      <dsp:nvSpPr>
        <dsp:cNvPr id="0" name=""/>
        <dsp:cNvSpPr/>
      </dsp:nvSpPr>
      <dsp:spPr>
        <a:xfrm>
          <a:off x="58" y="2124787"/>
          <a:ext cx="3347302" cy="276082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İstenmeyen Karakterlerin Kaldırılması</a:t>
          </a:r>
        </a:p>
        <a:p>
          <a:pPr marL="228600" lvl="1" indent="-228600" algn="l" defTabSz="933450">
            <a:lnSpc>
              <a:spcPct val="90000"/>
            </a:lnSpc>
            <a:spcBef>
              <a:spcPct val="0"/>
            </a:spcBef>
            <a:spcAft>
              <a:spcPct val="15000"/>
            </a:spcAft>
            <a:buChar char="•"/>
          </a:pPr>
          <a:r>
            <a:rPr lang="tr-TR" sz="2100" kern="1200" dirty="0"/>
            <a:t>Boşluk Normalizasyonu</a:t>
          </a:r>
        </a:p>
        <a:p>
          <a:pPr marL="228600" lvl="1" indent="-228600" algn="l" defTabSz="933450">
            <a:lnSpc>
              <a:spcPct val="90000"/>
            </a:lnSpc>
            <a:spcBef>
              <a:spcPct val="0"/>
            </a:spcBef>
            <a:spcAft>
              <a:spcPct val="15000"/>
            </a:spcAft>
            <a:buChar char="•"/>
          </a:pPr>
          <a:r>
            <a:rPr lang="tr-TR" sz="2100" kern="1200" dirty="0"/>
            <a:t>Çeviri İşlemleri</a:t>
          </a:r>
        </a:p>
        <a:p>
          <a:pPr marL="228600" lvl="1" indent="-228600" algn="l" defTabSz="933450">
            <a:lnSpc>
              <a:spcPct val="90000"/>
            </a:lnSpc>
            <a:spcBef>
              <a:spcPct val="0"/>
            </a:spcBef>
            <a:spcAft>
              <a:spcPct val="15000"/>
            </a:spcAft>
            <a:buChar char="•"/>
          </a:pPr>
          <a:r>
            <a:rPr lang="tr-TR" sz="2100" b="0" kern="1200" dirty="0"/>
            <a:t>Kök Çıkarımı ve Durma Sözcüklerin Kaldırılması</a:t>
          </a:r>
        </a:p>
      </dsp:txBody>
      <dsp:txXfrm>
        <a:off x="63592" y="2188321"/>
        <a:ext cx="3220234" cy="2042151"/>
      </dsp:txXfrm>
    </dsp:sp>
    <dsp:sp modelId="{F064E9C9-A796-4C74-96B3-47353A89F0DE}">
      <dsp:nvSpPr>
        <dsp:cNvPr id="0" name=""/>
        <dsp:cNvSpPr/>
      </dsp:nvSpPr>
      <dsp:spPr>
        <a:xfrm>
          <a:off x="1843248" y="2646187"/>
          <a:ext cx="3892576" cy="3892576"/>
        </a:xfrm>
        <a:prstGeom prst="leftCircularArrow">
          <a:avLst>
            <a:gd name="adj1" fmla="val 3667"/>
            <a:gd name="adj2" fmla="val 456867"/>
            <a:gd name="adj3" fmla="val 2232378"/>
            <a:gd name="adj4" fmla="val 9024489"/>
            <a:gd name="adj5" fmla="val 4279"/>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BA07179-2856-42F9-BF55-22EB00C6F9DC}">
      <dsp:nvSpPr>
        <dsp:cNvPr id="0" name=""/>
        <dsp:cNvSpPr/>
      </dsp:nvSpPr>
      <dsp:spPr>
        <a:xfrm>
          <a:off x="743903" y="4294006"/>
          <a:ext cx="2975379" cy="1183210"/>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tr-TR" sz="2500" kern="1200" dirty="0"/>
            <a:t>Metin Ön İşleme</a:t>
          </a:r>
        </a:p>
      </dsp:txBody>
      <dsp:txXfrm>
        <a:off x="778558" y="4328661"/>
        <a:ext cx="2906069" cy="1113900"/>
      </dsp:txXfrm>
    </dsp:sp>
    <dsp:sp modelId="{4FCE0DD0-EDB3-4EF8-8C79-F96AF32C4D8E}">
      <dsp:nvSpPr>
        <dsp:cNvPr id="0" name=""/>
        <dsp:cNvSpPr/>
      </dsp:nvSpPr>
      <dsp:spPr>
        <a:xfrm>
          <a:off x="4399077" y="2124787"/>
          <a:ext cx="3347302" cy="276082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1488257"/>
              <a:satOff val="8966"/>
              <a:lumOff val="719"/>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Kural Tabanlı Yaklaşım</a:t>
          </a:r>
        </a:p>
        <a:p>
          <a:pPr marL="228600" lvl="1" indent="-228600" algn="l" defTabSz="933450">
            <a:lnSpc>
              <a:spcPct val="90000"/>
            </a:lnSpc>
            <a:spcBef>
              <a:spcPct val="0"/>
            </a:spcBef>
            <a:spcAft>
              <a:spcPct val="15000"/>
            </a:spcAft>
            <a:buChar char="•"/>
          </a:pPr>
          <a:r>
            <a:rPr lang="tr-TR" sz="2100" kern="1200"/>
            <a:t>SpaCy modelleri</a:t>
          </a:r>
          <a:endParaRPr lang="tr-TR" sz="2100" kern="1200" dirty="0"/>
        </a:p>
        <a:p>
          <a:pPr marL="228600" lvl="1" indent="-228600" algn="l" defTabSz="933450">
            <a:lnSpc>
              <a:spcPct val="90000"/>
            </a:lnSpc>
            <a:spcBef>
              <a:spcPct val="0"/>
            </a:spcBef>
            <a:spcAft>
              <a:spcPct val="15000"/>
            </a:spcAft>
            <a:buChar char="•"/>
          </a:pPr>
          <a:r>
            <a:rPr lang="tr-TR" sz="2100" kern="1200" dirty="0"/>
            <a:t>Diller Arası Çeviri</a:t>
          </a:r>
        </a:p>
      </dsp:txBody>
      <dsp:txXfrm>
        <a:off x="4462611" y="2779927"/>
        <a:ext cx="3220234" cy="2042151"/>
      </dsp:txXfrm>
    </dsp:sp>
    <dsp:sp modelId="{58181652-72F4-482D-BF00-9FF96FC8EB51}">
      <dsp:nvSpPr>
        <dsp:cNvPr id="0" name=""/>
        <dsp:cNvSpPr/>
      </dsp:nvSpPr>
      <dsp:spPr>
        <a:xfrm>
          <a:off x="6214373" y="363386"/>
          <a:ext cx="4320287" cy="4320287"/>
        </a:xfrm>
        <a:prstGeom prst="circularArrow">
          <a:avLst>
            <a:gd name="adj1" fmla="val 3304"/>
            <a:gd name="adj2" fmla="val 408088"/>
            <a:gd name="adj3" fmla="val 19416401"/>
            <a:gd name="adj4" fmla="val 12575511"/>
            <a:gd name="adj5" fmla="val 3855"/>
          </a:avLst>
        </a:prstGeom>
        <a:solidFill>
          <a:schemeClr val="accent4">
            <a:hueOff val="-2232385"/>
            <a:satOff val="13449"/>
            <a:lumOff val="107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17B5AF7-E0B7-4723-8E05-0E1B33F60F21}">
      <dsp:nvSpPr>
        <dsp:cNvPr id="0" name=""/>
        <dsp:cNvSpPr/>
      </dsp:nvSpPr>
      <dsp:spPr>
        <a:xfrm>
          <a:off x="5142922" y="1533182"/>
          <a:ext cx="2975379" cy="1183210"/>
        </a:xfrm>
        <a:prstGeom prst="roundRect">
          <a:avLst>
            <a:gd name="adj" fmla="val 10000"/>
          </a:avLst>
        </a:prstGeom>
        <a:gradFill rotWithShape="0">
          <a:gsLst>
            <a:gs pos="0">
              <a:schemeClr val="accent4">
                <a:hueOff val="-1488257"/>
                <a:satOff val="8966"/>
                <a:lumOff val="719"/>
                <a:alphaOff val="0"/>
                <a:shade val="51000"/>
                <a:satMod val="130000"/>
              </a:schemeClr>
            </a:gs>
            <a:gs pos="80000">
              <a:schemeClr val="accent4">
                <a:hueOff val="-1488257"/>
                <a:satOff val="8966"/>
                <a:lumOff val="719"/>
                <a:alphaOff val="0"/>
                <a:shade val="93000"/>
                <a:satMod val="130000"/>
              </a:schemeClr>
            </a:gs>
            <a:gs pos="100000">
              <a:schemeClr val="accent4">
                <a:hueOff val="-1488257"/>
                <a:satOff val="8966"/>
                <a:lumOff val="71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tr-TR" sz="2500" kern="1200" dirty="0"/>
            <a:t>Varlık İsim Çıkarımı</a:t>
          </a:r>
        </a:p>
      </dsp:txBody>
      <dsp:txXfrm>
        <a:off x="5177577" y="1567837"/>
        <a:ext cx="2906069" cy="1113900"/>
      </dsp:txXfrm>
    </dsp:sp>
    <dsp:sp modelId="{6A969985-CF9A-4C4A-9D9A-2EB074A8D34D}">
      <dsp:nvSpPr>
        <dsp:cNvPr id="0" name=""/>
        <dsp:cNvSpPr/>
      </dsp:nvSpPr>
      <dsp:spPr>
        <a:xfrm>
          <a:off x="8798097" y="2124787"/>
          <a:ext cx="3347302" cy="276082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2976513"/>
              <a:satOff val="17933"/>
              <a:lumOff val="1437"/>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BERT</a:t>
          </a:r>
        </a:p>
        <a:p>
          <a:pPr marL="228600" lvl="1" indent="-228600" algn="l" defTabSz="933450">
            <a:lnSpc>
              <a:spcPct val="90000"/>
            </a:lnSpc>
            <a:spcBef>
              <a:spcPct val="0"/>
            </a:spcBef>
            <a:spcAft>
              <a:spcPct val="15000"/>
            </a:spcAft>
            <a:buChar char="•"/>
          </a:pPr>
          <a:r>
            <a:rPr lang="tr-TR" sz="2100" kern="1200" dirty="0"/>
            <a:t>Bağlam Analizi</a:t>
          </a:r>
        </a:p>
        <a:p>
          <a:pPr marL="228600" lvl="1" indent="-228600" algn="l" defTabSz="933450">
            <a:lnSpc>
              <a:spcPct val="90000"/>
            </a:lnSpc>
            <a:spcBef>
              <a:spcPct val="0"/>
            </a:spcBef>
            <a:spcAft>
              <a:spcPct val="15000"/>
            </a:spcAft>
            <a:buChar char="•"/>
          </a:pPr>
          <a:r>
            <a:rPr lang="tr-TR" sz="2100" kern="1200" dirty="0"/>
            <a:t>Duygu Analizi</a:t>
          </a:r>
        </a:p>
        <a:p>
          <a:pPr marL="228600" lvl="1" indent="-228600" algn="l" defTabSz="933450">
            <a:lnSpc>
              <a:spcPct val="90000"/>
            </a:lnSpc>
            <a:spcBef>
              <a:spcPct val="0"/>
            </a:spcBef>
            <a:spcAft>
              <a:spcPct val="15000"/>
            </a:spcAft>
            <a:buChar char="•"/>
          </a:pPr>
          <a:r>
            <a:rPr lang="tr-TR" sz="2100" kern="1200" dirty="0"/>
            <a:t>Bağlam Analizine Göre Duyguların Eşlenmesi</a:t>
          </a:r>
        </a:p>
      </dsp:txBody>
      <dsp:txXfrm>
        <a:off x="8861631" y="2188321"/>
        <a:ext cx="3220234" cy="2042151"/>
      </dsp:txXfrm>
    </dsp:sp>
    <dsp:sp modelId="{062499F5-244C-4845-8015-531387624D66}">
      <dsp:nvSpPr>
        <dsp:cNvPr id="0" name=""/>
        <dsp:cNvSpPr/>
      </dsp:nvSpPr>
      <dsp:spPr>
        <a:xfrm>
          <a:off x="10641287" y="2646187"/>
          <a:ext cx="3892576" cy="3892576"/>
        </a:xfrm>
        <a:prstGeom prst="leftCircularArrow">
          <a:avLst>
            <a:gd name="adj1" fmla="val 3667"/>
            <a:gd name="adj2" fmla="val 456867"/>
            <a:gd name="adj3" fmla="val 2232378"/>
            <a:gd name="adj4" fmla="val 9024489"/>
            <a:gd name="adj5" fmla="val 4279"/>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BF923D-A8AC-4DE1-A94D-C86F99629A21}">
      <dsp:nvSpPr>
        <dsp:cNvPr id="0" name=""/>
        <dsp:cNvSpPr/>
      </dsp:nvSpPr>
      <dsp:spPr>
        <a:xfrm>
          <a:off x="9541942" y="4294006"/>
          <a:ext cx="2975379" cy="1183210"/>
        </a:xfrm>
        <a:prstGeom prst="roundRect">
          <a:avLst>
            <a:gd name="adj" fmla="val 10000"/>
          </a:avLst>
        </a:prstGeom>
        <a:gradFill rotWithShape="0">
          <a:gsLst>
            <a:gs pos="0">
              <a:schemeClr val="accent4">
                <a:hueOff val="-2976513"/>
                <a:satOff val="17933"/>
                <a:lumOff val="1437"/>
                <a:alphaOff val="0"/>
                <a:shade val="51000"/>
                <a:satMod val="130000"/>
              </a:schemeClr>
            </a:gs>
            <a:gs pos="80000">
              <a:schemeClr val="accent4">
                <a:hueOff val="-2976513"/>
                <a:satOff val="17933"/>
                <a:lumOff val="1437"/>
                <a:alphaOff val="0"/>
                <a:shade val="93000"/>
                <a:satMod val="130000"/>
              </a:schemeClr>
            </a:gs>
            <a:gs pos="100000">
              <a:schemeClr val="accent4">
                <a:hueOff val="-2976513"/>
                <a:satOff val="17933"/>
                <a:lumOff val="143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tr-TR" sz="2500" kern="1200" dirty="0"/>
            <a:t>Duygu Analizi</a:t>
          </a:r>
        </a:p>
      </dsp:txBody>
      <dsp:txXfrm>
        <a:off x="9576597" y="4328661"/>
        <a:ext cx="2906069" cy="1113900"/>
      </dsp:txXfrm>
    </dsp:sp>
    <dsp:sp modelId="{B9312379-AA52-4B5D-8639-CBAF8372DDE4}">
      <dsp:nvSpPr>
        <dsp:cNvPr id="0" name=""/>
        <dsp:cNvSpPr/>
      </dsp:nvSpPr>
      <dsp:spPr>
        <a:xfrm>
          <a:off x="13197116" y="2124787"/>
          <a:ext cx="3347302" cy="276082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4464770"/>
              <a:satOff val="26899"/>
              <a:lumOff val="2156"/>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0005" tIns="40005" rIns="40005" bIns="40005" numCol="1" spcCol="1270" anchor="t" anchorCtr="0">
          <a:noAutofit/>
        </a:bodyPr>
        <a:lstStyle/>
        <a:p>
          <a:pPr marL="228600" lvl="1" indent="-228600" algn="l" defTabSz="933450">
            <a:lnSpc>
              <a:spcPct val="90000"/>
            </a:lnSpc>
            <a:spcBef>
              <a:spcPct val="0"/>
            </a:spcBef>
            <a:spcAft>
              <a:spcPct val="15000"/>
            </a:spcAft>
            <a:buChar char="•"/>
          </a:pPr>
          <a:r>
            <a:rPr lang="tr-TR" sz="2100" kern="1200" dirty="0"/>
            <a:t>Gelen Sonuçların Birleştirilerek İlgili Sunucuya Post İsteği İle Gönderilmesi</a:t>
          </a:r>
        </a:p>
      </dsp:txBody>
      <dsp:txXfrm>
        <a:off x="13260650" y="2779927"/>
        <a:ext cx="3220234" cy="2042151"/>
      </dsp:txXfrm>
    </dsp:sp>
    <dsp:sp modelId="{958AEA91-27B1-4A3F-B959-F2E7E9CFA290}">
      <dsp:nvSpPr>
        <dsp:cNvPr id="0" name=""/>
        <dsp:cNvSpPr/>
      </dsp:nvSpPr>
      <dsp:spPr>
        <a:xfrm>
          <a:off x="13940961" y="1533182"/>
          <a:ext cx="2975379" cy="1183210"/>
        </a:xfrm>
        <a:prstGeom prst="roundRect">
          <a:avLst>
            <a:gd name="adj" fmla="val 1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tr-TR" sz="2500" kern="1200" dirty="0"/>
            <a:t>Sonuçların Birleştirilmesi ve Gönderilmesi</a:t>
          </a:r>
        </a:p>
      </dsp:txBody>
      <dsp:txXfrm>
        <a:off x="13975616" y="1567837"/>
        <a:ext cx="2906069" cy="1113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C8C25-283A-4E51-894C-0994F83377A7}">
      <dsp:nvSpPr>
        <dsp:cNvPr id="0" name=""/>
        <dsp:cNvSpPr/>
      </dsp:nvSpPr>
      <dsp:spPr>
        <a:xfrm rot="5400000">
          <a:off x="716452" y="1543742"/>
          <a:ext cx="1372493" cy="1562535"/>
        </a:xfrm>
        <a:prstGeom prst="bentUpArrow">
          <a:avLst>
            <a:gd name="adj1" fmla="val 32840"/>
            <a:gd name="adj2" fmla="val 25000"/>
            <a:gd name="adj3" fmla="val 35780"/>
          </a:avLst>
        </a:prstGeom>
        <a:solidFill>
          <a:schemeClr val="accent4">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F43EE1-549C-44BF-8132-5390592E4AC0}">
      <dsp:nvSpPr>
        <dsp:cNvPr id="0" name=""/>
        <dsp:cNvSpPr/>
      </dsp:nvSpPr>
      <dsp:spPr>
        <a:xfrm>
          <a:off x="352825" y="22306"/>
          <a:ext cx="2310471" cy="1617254"/>
        </a:xfrm>
        <a:prstGeom prst="roundRect">
          <a:avLst>
            <a:gd name="adj" fmla="val 166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sz="2300" kern="1200" dirty="0"/>
            <a:t>URL ve Özel Karakterlerin Temizlenmesi</a:t>
          </a:r>
        </a:p>
      </dsp:txBody>
      <dsp:txXfrm>
        <a:off x="431787" y="101268"/>
        <a:ext cx="2152547" cy="1459330"/>
      </dsp:txXfrm>
    </dsp:sp>
    <dsp:sp modelId="{7B6FD1F3-4096-4FBC-BE79-97DD1CE1A742}">
      <dsp:nvSpPr>
        <dsp:cNvPr id="0" name=""/>
        <dsp:cNvSpPr/>
      </dsp:nvSpPr>
      <dsp:spPr>
        <a:xfrm>
          <a:off x="2663296" y="176548"/>
          <a:ext cx="1680416" cy="1307136"/>
        </a:xfrm>
        <a:prstGeom prst="rect">
          <a:avLst/>
        </a:prstGeom>
        <a:noFill/>
        <a:ln>
          <a:noFill/>
        </a:ln>
        <a:effectLst/>
      </dsp:spPr>
      <dsp:style>
        <a:lnRef idx="0">
          <a:scrgbClr r="0" g="0" b="0"/>
        </a:lnRef>
        <a:fillRef idx="0">
          <a:scrgbClr r="0" g="0" b="0"/>
        </a:fillRef>
        <a:effectRef idx="0">
          <a:scrgbClr r="0" g="0" b="0"/>
        </a:effectRef>
        <a:fontRef idx="minor"/>
      </dsp:style>
    </dsp:sp>
    <dsp:sp modelId="{C7BBC002-9072-4D29-94FE-8B5083645A14}">
      <dsp:nvSpPr>
        <dsp:cNvPr id="0" name=""/>
        <dsp:cNvSpPr/>
      </dsp:nvSpPr>
      <dsp:spPr>
        <a:xfrm rot="5400000">
          <a:off x="2632078" y="3360453"/>
          <a:ext cx="1372493" cy="1562535"/>
        </a:xfrm>
        <a:prstGeom prst="bentUpArrow">
          <a:avLst>
            <a:gd name="adj1" fmla="val 32840"/>
            <a:gd name="adj2" fmla="val 25000"/>
            <a:gd name="adj3" fmla="val 35780"/>
          </a:avLst>
        </a:prstGeom>
        <a:solidFill>
          <a:schemeClr val="accent4">
            <a:tint val="50000"/>
            <a:hueOff val="-1962696"/>
            <a:satOff val="9881"/>
            <a:lumOff val="63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F46CD3-00E6-4770-A8A4-0CD51B7F1892}">
      <dsp:nvSpPr>
        <dsp:cNvPr id="0" name=""/>
        <dsp:cNvSpPr/>
      </dsp:nvSpPr>
      <dsp:spPr>
        <a:xfrm>
          <a:off x="2268451" y="1839017"/>
          <a:ext cx="2310471" cy="1617254"/>
        </a:xfrm>
        <a:prstGeom prst="roundRect">
          <a:avLst>
            <a:gd name="adj" fmla="val 1667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sz="2300" kern="1200" dirty="0"/>
            <a:t>Boşlukların Normalizasyonu</a:t>
          </a:r>
        </a:p>
      </dsp:txBody>
      <dsp:txXfrm>
        <a:off x="2347413" y="1917979"/>
        <a:ext cx="2152547" cy="1459330"/>
      </dsp:txXfrm>
    </dsp:sp>
    <dsp:sp modelId="{80F13F25-5D92-4465-B7FE-1BCBA9A45378}">
      <dsp:nvSpPr>
        <dsp:cNvPr id="0" name=""/>
        <dsp:cNvSpPr/>
      </dsp:nvSpPr>
      <dsp:spPr>
        <a:xfrm>
          <a:off x="4578922" y="1993259"/>
          <a:ext cx="1680416" cy="1307136"/>
        </a:xfrm>
        <a:prstGeom prst="rect">
          <a:avLst/>
        </a:prstGeom>
        <a:noFill/>
        <a:ln>
          <a:noFill/>
        </a:ln>
        <a:effectLst/>
      </dsp:spPr>
      <dsp:style>
        <a:lnRef idx="0">
          <a:scrgbClr r="0" g="0" b="0"/>
        </a:lnRef>
        <a:fillRef idx="0">
          <a:scrgbClr r="0" g="0" b="0"/>
        </a:fillRef>
        <a:effectRef idx="0">
          <a:scrgbClr r="0" g="0" b="0"/>
        </a:effectRef>
        <a:fontRef idx="minor"/>
      </dsp:style>
    </dsp:sp>
    <dsp:sp modelId="{E72EC300-B435-4F13-B40F-9617E7BF8CD1}">
      <dsp:nvSpPr>
        <dsp:cNvPr id="0" name=""/>
        <dsp:cNvSpPr/>
      </dsp:nvSpPr>
      <dsp:spPr>
        <a:xfrm rot="5400000">
          <a:off x="4547704" y="5177164"/>
          <a:ext cx="1372493" cy="1562535"/>
        </a:xfrm>
        <a:prstGeom prst="bentUpArrow">
          <a:avLst>
            <a:gd name="adj1" fmla="val 32840"/>
            <a:gd name="adj2" fmla="val 25000"/>
            <a:gd name="adj3" fmla="val 35780"/>
          </a:avLst>
        </a:prstGeom>
        <a:solidFill>
          <a:schemeClr val="accent4">
            <a:tint val="50000"/>
            <a:hueOff val="-3925392"/>
            <a:satOff val="19763"/>
            <a:lumOff val="127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862000-F11D-47A0-A902-06A22BD99568}">
      <dsp:nvSpPr>
        <dsp:cNvPr id="0" name=""/>
        <dsp:cNvSpPr/>
      </dsp:nvSpPr>
      <dsp:spPr>
        <a:xfrm>
          <a:off x="4184077" y="3655727"/>
          <a:ext cx="2310471" cy="1617254"/>
        </a:xfrm>
        <a:prstGeom prst="roundRect">
          <a:avLst>
            <a:gd name="adj" fmla="val 1667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sz="2300" kern="1200" dirty="0"/>
            <a:t>Çeviri</a:t>
          </a:r>
        </a:p>
      </dsp:txBody>
      <dsp:txXfrm>
        <a:off x="4263039" y="3734689"/>
        <a:ext cx="2152547" cy="1459330"/>
      </dsp:txXfrm>
    </dsp:sp>
    <dsp:sp modelId="{CC2E361D-CAEC-4619-BD39-75420BFD8F45}">
      <dsp:nvSpPr>
        <dsp:cNvPr id="0" name=""/>
        <dsp:cNvSpPr/>
      </dsp:nvSpPr>
      <dsp:spPr>
        <a:xfrm>
          <a:off x="6494548" y="3809970"/>
          <a:ext cx="1680416" cy="1307136"/>
        </a:xfrm>
        <a:prstGeom prst="rect">
          <a:avLst/>
        </a:prstGeom>
        <a:noFill/>
        <a:ln>
          <a:noFill/>
        </a:ln>
        <a:effectLst/>
      </dsp:spPr>
      <dsp:style>
        <a:lnRef idx="0">
          <a:scrgbClr r="0" g="0" b="0"/>
        </a:lnRef>
        <a:fillRef idx="0">
          <a:scrgbClr r="0" g="0" b="0"/>
        </a:fillRef>
        <a:effectRef idx="0">
          <a:scrgbClr r="0" g="0" b="0"/>
        </a:effectRef>
        <a:fontRef idx="minor"/>
      </dsp:style>
    </dsp:sp>
    <dsp:sp modelId="{E994F734-EC5E-4677-94A3-B421F0F1B1DE}">
      <dsp:nvSpPr>
        <dsp:cNvPr id="0" name=""/>
        <dsp:cNvSpPr/>
      </dsp:nvSpPr>
      <dsp:spPr>
        <a:xfrm>
          <a:off x="6099703" y="5472438"/>
          <a:ext cx="2310471" cy="1617254"/>
        </a:xfrm>
        <a:prstGeom prst="roundRect">
          <a:avLst>
            <a:gd name="adj" fmla="val 1667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tr-TR" sz="2300" kern="1200" dirty="0"/>
            <a:t>Kök Çıkarımı ve Durma Sözcüklerini Kaldırması</a:t>
          </a:r>
        </a:p>
      </dsp:txBody>
      <dsp:txXfrm>
        <a:off x="6178665" y="5551400"/>
        <a:ext cx="2152547" cy="1459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90E3A-2787-46D1-941B-3631F9389D76}">
      <dsp:nvSpPr>
        <dsp:cNvPr id="0" name=""/>
        <dsp:cNvSpPr/>
      </dsp:nvSpPr>
      <dsp:spPr>
        <a:xfrm>
          <a:off x="2809240" y="330199"/>
          <a:ext cx="6553200" cy="2275840"/>
        </a:xfrm>
        <a:prstGeom prst="ellipse">
          <a:avLst/>
        </a:prstGeom>
        <a:solidFill>
          <a:schemeClr val="accent4">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FC1B3ED4-35E2-4A63-A87E-EAC6F6DDA14C}">
      <dsp:nvSpPr>
        <dsp:cNvPr id="0" name=""/>
        <dsp:cNvSpPr/>
      </dsp:nvSpPr>
      <dsp:spPr>
        <a:xfrm>
          <a:off x="5461000" y="5902959"/>
          <a:ext cx="1270000" cy="812800"/>
        </a:xfrm>
        <a:prstGeom prst="downArrow">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E44EC2F-5E06-4E8C-B465-E4134B7AFA70}">
      <dsp:nvSpPr>
        <dsp:cNvPr id="0" name=""/>
        <dsp:cNvSpPr/>
      </dsp:nvSpPr>
      <dsp:spPr>
        <a:xfrm>
          <a:off x="3048000" y="6553200"/>
          <a:ext cx="6096000" cy="15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048" tIns="384048" rIns="384048" bIns="384048" numCol="1" spcCol="1270" anchor="ctr" anchorCtr="0">
          <a:noAutofit/>
        </a:bodyPr>
        <a:lstStyle/>
        <a:p>
          <a:pPr marL="0" lvl="0" indent="0" algn="ctr" defTabSz="2400300">
            <a:lnSpc>
              <a:spcPct val="90000"/>
            </a:lnSpc>
            <a:spcBef>
              <a:spcPct val="0"/>
            </a:spcBef>
            <a:spcAft>
              <a:spcPct val="35000"/>
            </a:spcAft>
            <a:buNone/>
          </a:pPr>
          <a:r>
            <a:rPr lang="tr-TR" sz="5400" kern="1200" dirty="0"/>
            <a:t>Varlıklar</a:t>
          </a:r>
        </a:p>
      </dsp:txBody>
      <dsp:txXfrm>
        <a:off x="3048000" y="6553200"/>
        <a:ext cx="6096000" cy="1524000"/>
      </dsp:txXfrm>
    </dsp:sp>
    <dsp:sp modelId="{AA43C72A-9AB3-4041-90ED-B08A026FAC10}">
      <dsp:nvSpPr>
        <dsp:cNvPr id="0" name=""/>
        <dsp:cNvSpPr/>
      </dsp:nvSpPr>
      <dsp:spPr>
        <a:xfrm>
          <a:off x="5191760" y="2781808"/>
          <a:ext cx="2286000" cy="228600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tr-TR" sz="2900" kern="1200" dirty="0"/>
            <a:t>Diller Arası İşleme</a:t>
          </a:r>
        </a:p>
      </dsp:txBody>
      <dsp:txXfrm>
        <a:off x="5526537" y="3116585"/>
        <a:ext cx="1616446" cy="1616446"/>
      </dsp:txXfrm>
    </dsp:sp>
    <dsp:sp modelId="{2AC4683E-2C87-497E-A92B-7D3AE20E315A}">
      <dsp:nvSpPr>
        <dsp:cNvPr id="0" name=""/>
        <dsp:cNvSpPr/>
      </dsp:nvSpPr>
      <dsp:spPr>
        <a:xfrm>
          <a:off x="3556000" y="1066799"/>
          <a:ext cx="2286000" cy="2286000"/>
        </a:xfrm>
        <a:prstGeom prst="ellipse">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tr-TR" sz="2900" kern="1200" dirty="0"/>
            <a:t>Kural Tabanlı Yaklaşım</a:t>
          </a:r>
        </a:p>
      </dsp:txBody>
      <dsp:txXfrm>
        <a:off x="3890777" y="1401576"/>
        <a:ext cx="1616446" cy="1616446"/>
      </dsp:txXfrm>
    </dsp:sp>
    <dsp:sp modelId="{DDF1CF31-5A55-4105-AA85-4F90C0EDFFA5}">
      <dsp:nvSpPr>
        <dsp:cNvPr id="0" name=""/>
        <dsp:cNvSpPr/>
      </dsp:nvSpPr>
      <dsp:spPr>
        <a:xfrm>
          <a:off x="5892800" y="514095"/>
          <a:ext cx="2286000" cy="2286000"/>
        </a:xfrm>
        <a:prstGeom prst="ellipse">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tr-TR" sz="2900" kern="1200" dirty="0"/>
            <a:t>SpaCy ile Varlık İsim Çıkarımı</a:t>
          </a:r>
        </a:p>
      </dsp:txBody>
      <dsp:txXfrm>
        <a:off x="6227577" y="848872"/>
        <a:ext cx="1616446" cy="1616446"/>
      </dsp:txXfrm>
    </dsp:sp>
    <dsp:sp modelId="{B0F7A9D9-0217-410D-9C9D-E2795539BB3C}">
      <dsp:nvSpPr>
        <dsp:cNvPr id="0" name=""/>
        <dsp:cNvSpPr/>
      </dsp:nvSpPr>
      <dsp:spPr>
        <a:xfrm>
          <a:off x="2540000" y="50799"/>
          <a:ext cx="7112000" cy="5689600"/>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010DB-D3E2-4F7D-AF10-332E5B36626A}">
      <dsp:nvSpPr>
        <dsp:cNvPr id="0" name=""/>
        <dsp:cNvSpPr/>
      </dsp:nvSpPr>
      <dsp:spPr>
        <a:xfrm>
          <a:off x="3839497" y="3012787"/>
          <a:ext cx="3541454" cy="3541454"/>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None/>
          </a:pPr>
          <a:r>
            <a:rPr lang="tr-TR" sz="4300" kern="1200" dirty="0"/>
            <a:t>Bağlam Bazlı Duygu Tahmini</a:t>
          </a:r>
        </a:p>
      </dsp:txBody>
      <dsp:txXfrm>
        <a:off x="4358131" y="3531421"/>
        <a:ext cx="2504186" cy="2504186"/>
      </dsp:txXfrm>
    </dsp:sp>
    <dsp:sp modelId="{2EB14296-DF9E-4D90-BE2E-C57626B2F9C4}">
      <dsp:nvSpPr>
        <dsp:cNvPr id="0" name=""/>
        <dsp:cNvSpPr/>
      </dsp:nvSpPr>
      <dsp:spPr>
        <a:xfrm rot="12900000">
          <a:off x="1437510" y="2352711"/>
          <a:ext cx="2843787" cy="1009314"/>
        </a:xfrm>
        <a:prstGeom prst="leftArrow">
          <a:avLst>
            <a:gd name="adj1" fmla="val 60000"/>
            <a:gd name="adj2" fmla="val 5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AF1A47F-CED0-4215-9994-AAF745336975}">
      <dsp:nvSpPr>
        <dsp:cNvPr id="0" name=""/>
        <dsp:cNvSpPr/>
      </dsp:nvSpPr>
      <dsp:spPr>
        <a:xfrm>
          <a:off x="12465" y="696051"/>
          <a:ext cx="3364381" cy="2691505"/>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4775" tIns="104775" rIns="104775" bIns="104775" numCol="1" spcCol="1270" anchor="ctr" anchorCtr="0">
          <a:noAutofit/>
        </a:bodyPr>
        <a:lstStyle/>
        <a:p>
          <a:pPr marL="0" lvl="0" indent="0" algn="ctr" defTabSz="2444750">
            <a:lnSpc>
              <a:spcPct val="90000"/>
            </a:lnSpc>
            <a:spcBef>
              <a:spcPct val="0"/>
            </a:spcBef>
            <a:spcAft>
              <a:spcPct val="35000"/>
            </a:spcAft>
            <a:buNone/>
          </a:pPr>
          <a:r>
            <a:rPr lang="tr-TR" sz="5500" kern="1200" dirty="0"/>
            <a:t>İlgili Kelime Tespiti</a:t>
          </a:r>
        </a:p>
      </dsp:txBody>
      <dsp:txXfrm>
        <a:off x="91296" y="774882"/>
        <a:ext cx="3206719" cy="2533843"/>
      </dsp:txXfrm>
    </dsp:sp>
    <dsp:sp modelId="{E29A422E-E31A-4DB1-B71D-0F198E1C59B5}">
      <dsp:nvSpPr>
        <dsp:cNvPr id="0" name=""/>
        <dsp:cNvSpPr/>
      </dsp:nvSpPr>
      <dsp:spPr>
        <a:xfrm rot="19500000">
          <a:off x="6939152" y="2352711"/>
          <a:ext cx="2843787" cy="1009314"/>
        </a:xfrm>
        <a:prstGeom prst="leftArrow">
          <a:avLst>
            <a:gd name="adj1" fmla="val 60000"/>
            <a:gd name="adj2" fmla="val 50000"/>
          </a:avLst>
        </a:prstGeom>
        <a:solidFill>
          <a:schemeClr val="accent5">
            <a:hueOff val="-9933876"/>
            <a:satOff val="39811"/>
            <a:lumOff val="8628"/>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F34AEB0-3299-4EFE-A633-817A80E1ADE5}">
      <dsp:nvSpPr>
        <dsp:cNvPr id="0" name=""/>
        <dsp:cNvSpPr/>
      </dsp:nvSpPr>
      <dsp:spPr>
        <a:xfrm>
          <a:off x="7843602" y="696051"/>
          <a:ext cx="3364381" cy="2691505"/>
        </a:xfrm>
        <a:prstGeom prst="roundRect">
          <a:avLst>
            <a:gd name="adj" fmla="val 10000"/>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4775" tIns="104775" rIns="104775" bIns="104775" numCol="1" spcCol="1270" anchor="ctr" anchorCtr="0">
          <a:noAutofit/>
        </a:bodyPr>
        <a:lstStyle/>
        <a:p>
          <a:pPr marL="0" lvl="0" indent="0" algn="ctr" defTabSz="2444750">
            <a:lnSpc>
              <a:spcPct val="90000"/>
            </a:lnSpc>
            <a:spcBef>
              <a:spcPct val="0"/>
            </a:spcBef>
            <a:spcAft>
              <a:spcPct val="35000"/>
            </a:spcAft>
            <a:buNone/>
          </a:pPr>
          <a:r>
            <a:rPr lang="tr-TR" sz="5500" kern="1200" dirty="0"/>
            <a:t>Duygu Analizi</a:t>
          </a:r>
        </a:p>
      </dsp:txBody>
      <dsp:txXfrm>
        <a:off x="7922433" y="774882"/>
        <a:ext cx="3206719" cy="25338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769A4-5A26-4131-B294-8FAE1DCF3A88}">
      <dsp:nvSpPr>
        <dsp:cNvPr id="0" name=""/>
        <dsp:cNvSpPr/>
      </dsp:nvSpPr>
      <dsp:spPr>
        <a:xfrm>
          <a:off x="6172" y="113669"/>
          <a:ext cx="3342047" cy="2005228"/>
        </a:xfrm>
        <a:prstGeom prst="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Türkiye</a:t>
          </a:r>
        </a:p>
      </dsp:txBody>
      <dsp:txXfrm>
        <a:off x="6172" y="113669"/>
        <a:ext cx="3342047" cy="2005228"/>
      </dsp:txXfrm>
    </dsp:sp>
    <dsp:sp modelId="{4227A692-37A0-4A99-927C-21E708FC02C1}">
      <dsp:nvSpPr>
        <dsp:cNvPr id="0" name=""/>
        <dsp:cNvSpPr/>
      </dsp:nvSpPr>
      <dsp:spPr>
        <a:xfrm>
          <a:off x="3682424" y="113669"/>
          <a:ext cx="3342047" cy="2005228"/>
        </a:xfrm>
        <a:prstGeom prst="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Teknoloji</a:t>
          </a:r>
        </a:p>
      </dsp:txBody>
      <dsp:txXfrm>
        <a:off x="3682424" y="113669"/>
        <a:ext cx="3342047" cy="2005228"/>
      </dsp:txXfrm>
    </dsp:sp>
    <dsp:sp modelId="{337B1852-0B2D-4A87-BEE6-291D52ECCD9C}">
      <dsp:nvSpPr>
        <dsp:cNvPr id="0" name=""/>
        <dsp:cNvSpPr/>
      </dsp:nvSpPr>
      <dsp:spPr>
        <a:xfrm>
          <a:off x="7358676" y="113669"/>
          <a:ext cx="3342047" cy="2005228"/>
        </a:xfrm>
        <a:prstGeom prst="rect">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Takımı</a:t>
          </a:r>
        </a:p>
      </dsp:txBody>
      <dsp:txXfrm>
        <a:off x="7358676" y="113669"/>
        <a:ext cx="3342047" cy="2005228"/>
      </dsp:txXfrm>
    </dsp:sp>
    <dsp:sp modelId="{E2004081-BB57-4CB6-B05E-E32C9960762D}">
      <dsp:nvSpPr>
        <dsp:cNvPr id="0" name=""/>
        <dsp:cNvSpPr/>
      </dsp:nvSpPr>
      <dsp:spPr>
        <a:xfrm>
          <a:off x="11077773" y="113669"/>
          <a:ext cx="3342047" cy="2005228"/>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tarafından</a:t>
          </a:r>
        </a:p>
      </dsp:txBody>
      <dsp:txXfrm>
        <a:off x="11077773" y="113669"/>
        <a:ext cx="3342047" cy="2005228"/>
      </dsp:txXfrm>
    </dsp:sp>
    <dsp:sp modelId="{37059A56-8F1A-4B0E-B6D9-B46B9BE4E629}">
      <dsp:nvSpPr>
        <dsp:cNvPr id="0" name=""/>
        <dsp:cNvSpPr/>
      </dsp:nvSpPr>
      <dsp:spPr>
        <a:xfrm>
          <a:off x="14711180" y="113669"/>
          <a:ext cx="3342047" cy="2005228"/>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her</a:t>
          </a:r>
        </a:p>
      </dsp:txBody>
      <dsp:txXfrm>
        <a:off x="14711180" y="113669"/>
        <a:ext cx="3342047" cy="2005228"/>
      </dsp:txXfrm>
    </dsp:sp>
    <dsp:sp modelId="{6326B862-D411-457D-86E8-7E0823AB0E0A}">
      <dsp:nvSpPr>
        <dsp:cNvPr id="0" name=""/>
        <dsp:cNvSpPr/>
      </dsp:nvSpPr>
      <dsp:spPr>
        <a:xfrm>
          <a:off x="1887143" y="2453102"/>
          <a:ext cx="3342047" cy="2005228"/>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yıl</a:t>
          </a:r>
        </a:p>
      </dsp:txBody>
      <dsp:txXfrm>
        <a:off x="1887143" y="2453102"/>
        <a:ext cx="3342047" cy="2005228"/>
      </dsp:txXfrm>
    </dsp:sp>
    <dsp:sp modelId="{028D49FE-5481-4E31-8845-A6878316501B}">
      <dsp:nvSpPr>
        <dsp:cNvPr id="0" name=""/>
        <dsp:cNvSpPr/>
      </dsp:nvSpPr>
      <dsp:spPr>
        <a:xfrm>
          <a:off x="5520550" y="2453102"/>
          <a:ext cx="3342047" cy="2005228"/>
        </a:xfrm>
        <a:prstGeom prst="rect">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harika</a:t>
          </a:r>
        </a:p>
      </dsp:txBody>
      <dsp:txXfrm>
        <a:off x="5520550" y="2453102"/>
        <a:ext cx="3342047" cy="2005228"/>
      </dsp:txXfrm>
    </dsp:sp>
    <dsp:sp modelId="{6308E9AB-A56C-4ED2-8AE2-FF736827B452}">
      <dsp:nvSpPr>
        <dsp:cNvPr id="0" name=""/>
        <dsp:cNvSpPr/>
      </dsp:nvSpPr>
      <dsp:spPr>
        <a:xfrm>
          <a:off x="9239647" y="2453102"/>
          <a:ext cx="3342047" cy="2005228"/>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etkinlikler</a:t>
          </a:r>
        </a:p>
      </dsp:txBody>
      <dsp:txXfrm>
        <a:off x="9239647" y="2453102"/>
        <a:ext cx="3342047" cy="2005228"/>
      </dsp:txXfrm>
    </dsp:sp>
    <dsp:sp modelId="{841B78E1-8D3E-4867-A01D-551E3C39DD51}">
      <dsp:nvSpPr>
        <dsp:cNvPr id="0" name=""/>
        <dsp:cNvSpPr/>
      </dsp:nvSpPr>
      <dsp:spPr>
        <a:xfrm>
          <a:off x="12915899" y="2453102"/>
          <a:ext cx="3342047" cy="2005228"/>
        </a:xfrm>
        <a:prstGeom prst="rect">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tr-TR" sz="2700" kern="1200" dirty="0"/>
            <a:t>gerçekleştirilmektedir</a:t>
          </a:r>
        </a:p>
      </dsp:txBody>
      <dsp:txXfrm>
        <a:off x="12915899" y="2453102"/>
        <a:ext cx="3342047" cy="20052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4BA41-FAE8-4151-A275-03729E7A7B9C}">
      <dsp:nvSpPr>
        <dsp:cNvPr id="0" name=""/>
        <dsp:cNvSpPr/>
      </dsp:nvSpPr>
      <dsp:spPr>
        <a:xfrm>
          <a:off x="6096000" y="3787793"/>
          <a:ext cx="4774424" cy="552412"/>
        </a:xfrm>
        <a:custGeom>
          <a:avLst/>
          <a:gdLst/>
          <a:ahLst/>
          <a:cxnLst/>
          <a:rect l="0" t="0" r="0" b="0"/>
          <a:pathLst>
            <a:path>
              <a:moveTo>
                <a:pt x="0" y="0"/>
              </a:moveTo>
              <a:lnTo>
                <a:pt x="0" y="276206"/>
              </a:lnTo>
              <a:lnTo>
                <a:pt x="4774424" y="276206"/>
              </a:lnTo>
              <a:lnTo>
                <a:pt x="4774424" y="552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378F27-985B-49BB-9F2C-40A2007D98A0}">
      <dsp:nvSpPr>
        <dsp:cNvPr id="0" name=""/>
        <dsp:cNvSpPr/>
      </dsp:nvSpPr>
      <dsp:spPr>
        <a:xfrm>
          <a:off x="6096000" y="3787793"/>
          <a:ext cx="1591474" cy="552412"/>
        </a:xfrm>
        <a:custGeom>
          <a:avLst/>
          <a:gdLst/>
          <a:ahLst/>
          <a:cxnLst/>
          <a:rect l="0" t="0" r="0" b="0"/>
          <a:pathLst>
            <a:path>
              <a:moveTo>
                <a:pt x="0" y="0"/>
              </a:moveTo>
              <a:lnTo>
                <a:pt x="0" y="276206"/>
              </a:lnTo>
              <a:lnTo>
                <a:pt x="1591474" y="276206"/>
              </a:lnTo>
              <a:lnTo>
                <a:pt x="1591474" y="552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357060-2781-4511-B7CD-FE519A82EF6D}">
      <dsp:nvSpPr>
        <dsp:cNvPr id="0" name=""/>
        <dsp:cNvSpPr/>
      </dsp:nvSpPr>
      <dsp:spPr>
        <a:xfrm>
          <a:off x="4504525" y="3787793"/>
          <a:ext cx="1591474" cy="552412"/>
        </a:xfrm>
        <a:custGeom>
          <a:avLst/>
          <a:gdLst/>
          <a:ahLst/>
          <a:cxnLst/>
          <a:rect l="0" t="0" r="0" b="0"/>
          <a:pathLst>
            <a:path>
              <a:moveTo>
                <a:pt x="1591474" y="0"/>
              </a:moveTo>
              <a:lnTo>
                <a:pt x="1591474" y="276206"/>
              </a:lnTo>
              <a:lnTo>
                <a:pt x="0" y="276206"/>
              </a:lnTo>
              <a:lnTo>
                <a:pt x="0" y="552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2008F8-88B8-468E-A6EC-10A9C0458F33}">
      <dsp:nvSpPr>
        <dsp:cNvPr id="0" name=""/>
        <dsp:cNvSpPr/>
      </dsp:nvSpPr>
      <dsp:spPr>
        <a:xfrm>
          <a:off x="1321575" y="3787793"/>
          <a:ext cx="4774424" cy="552412"/>
        </a:xfrm>
        <a:custGeom>
          <a:avLst/>
          <a:gdLst/>
          <a:ahLst/>
          <a:cxnLst/>
          <a:rect l="0" t="0" r="0" b="0"/>
          <a:pathLst>
            <a:path>
              <a:moveTo>
                <a:pt x="4774424" y="0"/>
              </a:moveTo>
              <a:lnTo>
                <a:pt x="4774424" y="276206"/>
              </a:lnTo>
              <a:lnTo>
                <a:pt x="0" y="276206"/>
              </a:lnTo>
              <a:lnTo>
                <a:pt x="0" y="5524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E647C3-DA71-4416-BFEF-CFC0CDCB2E36}">
      <dsp:nvSpPr>
        <dsp:cNvPr id="0" name=""/>
        <dsp:cNvSpPr/>
      </dsp:nvSpPr>
      <dsp:spPr>
        <a:xfrm>
          <a:off x="5438365" y="2472525"/>
          <a:ext cx="1315268" cy="131526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6D24BE-8473-47CD-A485-74938CDCF712}">
      <dsp:nvSpPr>
        <dsp:cNvPr id="0" name=""/>
        <dsp:cNvSpPr/>
      </dsp:nvSpPr>
      <dsp:spPr>
        <a:xfrm>
          <a:off x="5438365" y="2472525"/>
          <a:ext cx="1315268" cy="131526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6C3B2A-66B6-4E2E-B687-2148669DB413}">
      <dsp:nvSpPr>
        <dsp:cNvPr id="0" name=""/>
        <dsp:cNvSpPr/>
      </dsp:nvSpPr>
      <dsp:spPr>
        <a:xfrm>
          <a:off x="4780731" y="2709273"/>
          <a:ext cx="2630537" cy="8417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tr-TR" sz="5300" kern="1200" dirty="0"/>
            <a:t>Metrikler</a:t>
          </a:r>
        </a:p>
      </dsp:txBody>
      <dsp:txXfrm>
        <a:off x="4780731" y="2709273"/>
        <a:ext cx="2630537" cy="841771"/>
      </dsp:txXfrm>
    </dsp:sp>
    <dsp:sp modelId="{CEBA408B-861E-4990-97DD-F465E8E6F30E}">
      <dsp:nvSpPr>
        <dsp:cNvPr id="0" name=""/>
        <dsp:cNvSpPr/>
      </dsp:nvSpPr>
      <dsp:spPr>
        <a:xfrm>
          <a:off x="663940" y="4340206"/>
          <a:ext cx="1315268" cy="131526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82FF34-3A62-4294-BFA8-88D8CEE8B980}">
      <dsp:nvSpPr>
        <dsp:cNvPr id="0" name=""/>
        <dsp:cNvSpPr/>
      </dsp:nvSpPr>
      <dsp:spPr>
        <a:xfrm>
          <a:off x="663940" y="4340206"/>
          <a:ext cx="1315268" cy="131526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DFD167-3B0F-4E7B-9E55-06BCD05C22B7}">
      <dsp:nvSpPr>
        <dsp:cNvPr id="0" name=""/>
        <dsp:cNvSpPr/>
      </dsp:nvSpPr>
      <dsp:spPr>
        <a:xfrm>
          <a:off x="6306" y="4576954"/>
          <a:ext cx="2630537" cy="8417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tr-TR" sz="5300" kern="1200" dirty="0"/>
            <a:t>F1</a:t>
          </a:r>
        </a:p>
      </dsp:txBody>
      <dsp:txXfrm>
        <a:off x="6306" y="4576954"/>
        <a:ext cx="2630537" cy="841771"/>
      </dsp:txXfrm>
    </dsp:sp>
    <dsp:sp modelId="{12310522-ED3F-4DBF-AF9B-187BAAB5C0CC}">
      <dsp:nvSpPr>
        <dsp:cNvPr id="0" name=""/>
        <dsp:cNvSpPr/>
      </dsp:nvSpPr>
      <dsp:spPr>
        <a:xfrm>
          <a:off x="3846890" y="4340206"/>
          <a:ext cx="1315268" cy="131526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C819A1-D43C-4430-93A6-89D7E7598534}">
      <dsp:nvSpPr>
        <dsp:cNvPr id="0" name=""/>
        <dsp:cNvSpPr/>
      </dsp:nvSpPr>
      <dsp:spPr>
        <a:xfrm>
          <a:off x="3846890" y="4340206"/>
          <a:ext cx="1315268" cy="131526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172864-1135-48EC-ABF0-1F5E76A283FB}">
      <dsp:nvSpPr>
        <dsp:cNvPr id="0" name=""/>
        <dsp:cNvSpPr/>
      </dsp:nvSpPr>
      <dsp:spPr>
        <a:xfrm>
          <a:off x="3189256" y="4576954"/>
          <a:ext cx="2630537" cy="8417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tr-TR" sz="5300" kern="1200" dirty="0"/>
            <a:t>Doğruluk</a:t>
          </a:r>
        </a:p>
      </dsp:txBody>
      <dsp:txXfrm>
        <a:off x="3189256" y="4576954"/>
        <a:ext cx="2630537" cy="841771"/>
      </dsp:txXfrm>
    </dsp:sp>
    <dsp:sp modelId="{4B0E1423-D729-4844-87BD-626AE67BDFCC}">
      <dsp:nvSpPr>
        <dsp:cNvPr id="0" name=""/>
        <dsp:cNvSpPr/>
      </dsp:nvSpPr>
      <dsp:spPr>
        <a:xfrm>
          <a:off x="7029840" y="4340206"/>
          <a:ext cx="1315268" cy="131526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0F921D-FD8E-4E6D-BAAF-B3D72630F2D8}">
      <dsp:nvSpPr>
        <dsp:cNvPr id="0" name=""/>
        <dsp:cNvSpPr/>
      </dsp:nvSpPr>
      <dsp:spPr>
        <a:xfrm>
          <a:off x="7029840" y="4340206"/>
          <a:ext cx="1315268" cy="131526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4EA770-7D70-4799-A9C8-047D62EC1213}">
      <dsp:nvSpPr>
        <dsp:cNvPr id="0" name=""/>
        <dsp:cNvSpPr/>
      </dsp:nvSpPr>
      <dsp:spPr>
        <a:xfrm>
          <a:off x="6372206" y="4576954"/>
          <a:ext cx="2630537" cy="8417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tr-TR" sz="5300" b="0" i="0" kern="1200" dirty="0"/>
            <a:t>Kesinlik</a:t>
          </a:r>
          <a:endParaRPr lang="tr-TR" sz="5300" kern="1200" dirty="0"/>
        </a:p>
      </dsp:txBody>
      <dsp:txXfrm>
        <a:off x="6372206" y="4576954"/>
        <a:ext cx="2630537" cy="841771"/>
      </dsp:txXfrm>
    </dsp:sp>
    <dsp:sp modelId="{F3A65524-9090-47ED-B966-0FC28646B5AF}">
      <dsp:nvSpPr>
        <dsp:cNvPr id="0" name=""/>
        <dsp:cNvSpPr/>
      </dsp:nvSpPr>
      <dsp:spPr>
        <a:xfrm>
          <a:off x="10212790" y="4340206"/>
          <a:ext cx="1315268" cy="131526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B4D55A-0865-45D7-885E-11A545806461}">
      <dsp:nvSpPr>
        <dsp:cNvPr id="0" name=""/>
        <dsp:cNvSpPr/>
      </dsp:nvSpPr>
      <dsp:spPr>
        <a:xfrm>
          <a:off x="10212790" y="4340206"/>
          <a:ext cx="1315268" cy="131526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9C7CD9-59BB-4D4B-826F-A8130441513E}">
      <dsp:nvSpPr>
        <dsp:cNvPr id="0" name=""/>
        <dsp:cNvSpPr/>
      </dsp:nvSpPr>
      <dsp:spPr>
        <a:xfrm>
          <a:off x="9555156" y="4576954"/>
          <a:ext cx="2630537" cy="84177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33655" tIns="33655" rIns="33655" bIns="33655" numCol="1" spcCol="1270" anchor="ctr" anchorCtr="0">
          <a:noAutofit/>
        </a:bodyPr>
        <a:lstStyle/>
        <a:p>
          <a:pPr marL="0" lvl="0" indent="0" algn="ctr" defTabSz="2355850">
            <a:lnSpc>
              <a:spcPct val="90000"/>
            </a:lnSpc>
            <a:spcBef>
              <a:spcPct val="0"/>
            </a:spcBef>
            <a:spcAft>
              <a:spcPct val="35000"/>
            </a:spcAft>
            <a:buNone/>
          </a:pPr>
          <a:r>
            <a:rPr lang="tr-TR" sz="5300" b="0" i="0" kern="1200" dirty="0"/>
            <a:t>Duyarlılık</a:t>
          </a:r>
          <a:endParaRPr lang="tr-TR" sz="5300" kern="1200" dirty="0"/>
        </a:p>
      </dsp:txBody>
      <dsp:txXfrm>
        <a:off x="9555156" y="4576954"/>
        <a:ext cx="2630537" cy="84177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8.xml"/><Relationship Id="rId11" Type="http://schemas.openxmlformats.org/officeDocument/2006/relationships/image" Target="../media/image14.svg"/><Relationship Id="rId5" Type="http://schemas.openxmlformats.org/officeDocument/2006/relationships/diagramQuickStyle" Target="../diagrams/quickStyle8.xml"/><Relationship Id="rId10" Type="http://schemas.openxmlformats.org/officeDocument/2006/relationships/image" Target="../media/image13.png"/><Relationship Id="rId4" Type="http://schemas.openxmlformats.org/officeDocument/2006/relationships/diagramLayout" Target="../diagrams/layout8.xml"/><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5.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738408" y="4185121"/>
            <a:ext cx="15520892" cy="882533"/>
          </a:xfrm>
          <a:prstGeom prst="rect">
            <a:avLst/>
          </a:prstGeom>
        </p:spPr>
        <p:txBody>
          <a:bodyPr lIns="0" tIns="0" rIns="0" bIns="0" rtlCol="0" anchor="t">
            <a:spAutoFit/>
          </a:bodyPr>
          <a:lstStyle/>
          <a:p>
            <a:pPr algn="l">
              <a:lnSpc>
                <a:spcPts val="6656"/>
              </a:lnSpc>
            </a:pPr>
            <a:r>
              <a:rPr lang="en-US" sz="6400" dirty="0" err="1">
                <a:solidFill>
                  <a:srgbClr val="004AAD"/>
                </a:solidFill>
                <a:latin typeface="HK Modular"/>
                <a:ea typeface="HK Modular"/>
                <a:cs typeface="HK Modular"/>
                <a:sym typeface="HK Modular"/>
              </a:rPr>
              <a:t>Türkçe</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Doğal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Dİl</a:t>
            </a:r>
            <a:r>
              <a:rPr lang="en-US" sz="6400" dirty="0">
                <a:solidFill>
                  <a:srgbClr val="004AAD"/>
                </a:solidFill>
                <a:latin typeface="HK Modular"/>
                <a:ea typeface="HK Modular"/>
                <a:cs typeface="HK Modular"/>
                <a:sym typeface="HK Modular"/>
              </a:rPr>
              <a:t> </a:t>
            </a:r>
            <a:r>
              <a:rPr lang="en-US" sz="6400" dirty="0" err="1">
                <a:solidFill>
                  <a:srgbClr val="004AAD"/>
                </a:solidFill>
                <a:latin typeface="HK Modular"/>
                <a:ea typeface="HK Modular"/>
                <a:cs typeface="HK Modular"/>
                <a:sym typeface="HK Modular"/>
              </a:rPr>
              <a:t>İşleme</a:t>
            </a:r>
            <a:endParaRPr lang="en-US" sz="6400" dirty="0">
              <a:solidFill>
                <a:srgbClr val="004AAD"/>
              </a:solidFill>
              <a:latin typeface="HK Modular"/>
              <a:ea typeface="HK Modular"/>
              <a:cs typeface="HK Modular"/>
              <a:sym typeface="HK Modular"/>
            </a:endParaRPr>
          </a:p>
        </p:txBody>
      </p:sp>
      <p:sp>
        <p:nvSpPr>
          <p:cNvPr id="4" name="TextBox 4"/>
          <p:cNvSpPr txBox="1"/>
          <p:nvPr/>
        </p:nvSpPr>
        <p:spPr>
          <a:xfrm>
            <a:off x="6459178" y="5076825"/>
            <a:ext cx="5369644" cy="530860"/>
          </a:xfrm>
          <a:prstGeom prst="rect">
            <a:avLst/>
          </a:prstGeom>
        </p:spPr>
        <p:txBody>
          <a:bodyPr lIns="0" tIns="0" rIns="0" bIns="0" rtlCol="0" anchor="t">
            <a:spAutoFit/>
          </a:bodyPr>
          <a:lstStyle/>
          <a:p>
            <a:pPr algn="ctr">
              <a:lnSpc>
                <a:spcPts val="4339"/>
              </a:lnSpc>
            </a:pPr>
            <a:r>
              <a:rPr lang="en-US" sz="3099">
                <a:solidFill>
                  <a:srgbClr val="004AAD"/>
                </a:solidFill>
                <a:latin typeface="HK Modular"/>
                <a:ea typeface="HK Modular"/>
                <a:cs typeface="HK Modular"/>
                <a:sym typeface="HK Modular"/>
              </a:rPr>
              <a:t>8 - 9 Ağustos 2024</a:t>
            </a:r>
          </a:p>
        </p:txBody>
      </p:sp>
      <p:sp>
        <p:nvSpPr>
          <p:cNvPr id="5" name="TextBox 5"/>
          <p:cNvSpPr txBox="1"/>
          <p:nvPr/>
        </p:nvSpPr>
        <p:spPr>
          <a:xfrm>
            <a:off x="7445927" y="7293165"/>
            <a:ext cx="3395067" cy="493084"/>
          </a:xfrm>
          <a:prstGeom prst="rect">
            <a:avLst/>
          </a:prstGeom>
        </p:spPr>
        <p:txBody>
          <a:bodyPr lIns="0" tIns="0" rIns="0" bIns="0" rtlCol="0" anchor="t">
            <a:spAutoFit/>
          </a:bodyPr>
          <a:lstStyle/>
          <a:p>
            <a:pPr algn="ctr">
              <a:lnSpc>
                <a:spcPts val="4339"/>
              </a:lnSpc>
            </a:pPr>
            <a:r>
              <a:rPr lang="tr-TR" sz="3099" dirty="0" err="1">
                <a:solidFill>
                  <a:srgbClr val="004AAD"/>
                </a:solidFill>
                <a:latin typeface="HK Modular"/>
                <a:ea typeface="HK Modular"/>
                <a:cs typeface="HK Modular"/>
                <a:sym typeface="HK Modular"/>
              </a:rPr>
              <a:t>Alzcur</a:t>
            </a:r>
            <a:endParaRPr lang="en-US" sz="3099" dirty="0">
              <a:solidFill>
                <a:srgbClr val="004AAD"/>
              </a:solidFill>
              <a:latin typeface="HK Modular"/>
              <a:ea typeface="HK Modular"/>
              <a:cs typeface="HK Modular"/>
              <a:sym typeface="HK Modular"/>
            </a:endParaRPr>
          </a:p>
        </p:txBody>
      </p:sp>
      <p:sp>
        <p:nvSpPr>
          <p:cNvPr id="6" name="TextBox 6"/>
          <p:cNvSpPr txBox="1"/>
          <p:nvPr/>
        </p:nvSpPr>
        <p:spPr>
          <a:xfrm>
            <a:off x="7271202" y="1257300"/>
            <a:ext cx="3744515" cy="1044517"/>
          </a:xfrm>
          <a:prstGeom prst="rect">
            <a:avLst/>
          </a:prstGeom>
        </p:spPr>
        <p:txBody>
          <a:bodyPr wrap="square" lIns="0" tIns="0" rIns="0" bIns="0" rtlCol="0" anchor="t">
            <a:spAutoFit/>
          </a:bodyPr>
          <a:lstStyle/>
          <a:p>
            <a:pPr algn="ctr">
              <a:lnSpc>
                <a:spcPts val="4339"/>
              </a:lnSpc>
            </a:pPr>
            <a:r>
              <a:rPr lang="tr-TR" sz="3099" dirty="0">
                <a:solidFill>
                  <a:srgbClr val="004AAD"/>
                </a:solidFill>
                <a:latin typeface="HK Modular"/>
                <a:ea typeface="HK Modular"/>
                <a:cs typeface="HK Modular"/>
                <a:sym typeface="HK Modular"/>
              </a:rPr>
              <a:t>Senaryo </a:t>
            </a:r>
            <a:r>
              <a:rPr lang="tr-TR" sz="3099" dirty="0" err="1">
                <a:solidFill>
                  <a:srgbClr val="004AAD"/>
                </a:solidFill>
                <a:latin typeface="HK Modular"/>
                <a:ea typeface="HK Modular"/>
                <a:cs typeface="HK Modular"/>
                <a:sym typeface="HK Modular"/>
              </a:rPr>
              <a:t>kategorisı</a:t>
            </a:r>
            <a:endParaRPr lang="en-US" sz="3099" dirty="0">
              <a:solidFill>
                <a:srgbClr val="004AAD"/>
              </a:solidFill>
              <a:latin typeface="HK Modular"/>
              <a:ea typeface="HK Modular"/>
              <a:cs typeface="HK Modular"/>
              <a:sym typeface="HK Modul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2856309" y="647700"/>
            <a:ext cx="12575381" cy="585930"/>
          </a:xfrm>
          <a:prstGeom prst="rect">
            <a:avLst/>
          </a:prstGeom>
        </p:spPr>
        <p:txBody>
          <a:bodyPr lIns="0" tIns="0" rIns="0" bIns="0" rtlCol="0" anchor="t">
            <a:spAutoFit/>
          </a:bodyPr>
          <a:lstStyle/>
          <a:p>
            <a:pPr algn="ctr">
              <a:lnSpc>
                <a:spcPts val="5039"/>
              </a:lnSpc>
            </a:pPr>
            <a:r>
              <a:rPr lang="en-US" sz="3599" dirty="0">
                <a:solidFill>
                  <a:srgbClr val="004AAD"/>
                </a:solidFill>
                <a:latin typeface="Arial"/>
                <a:ea typeface="Arial"/>
                <a:cs typeface="Arial"/>
                <a:sym typeface="Arial"/>
              </a:rPr>
              <a:t>SemEval1</a:t>
            </a:r>
            <a:r>
              <a:rPr lang="tr-TR" sz="3599" dirty="0">
                <a:solidFill>
                  <a:srgbClr val="004AAD"/>
                </a:solidFill>
                <a:latin typeface="Arial"/>
                <a:ea typeface="Arial"/>
                <a:cs typeface="Arial"/>
                <a:sym typeface="Arial"/>
              </a:rPr>
              <a:t>6</a:t>
            </a:r>
            <a:endParaRPr lang="en-US" sz="3599" dirty="0">
              <a:solidFill>
                <a:srgbClr val="004AAD"/>
              </a:solidFill>
              <a:latin typeface="Arial"/>
              <a:ea typeface="Arial"/>
              <a:cs typeface="Arial"/>
              <a:sym typeface="Arial"/>
            </a:endParaRPr>
          </a:p>
        </p:txBody>
      </p:sp>
      <p:graphicFrame>
        <p:nvGraphicFramePr>
          <p:cNvPr id="8" name="Grafik 7">
            <a:extLst>
              <a:ext uri="{FF2B5EF4-FFF2-40B4-BE49-F238E27FC236}">
                <a16:creationId xmlns:a16="http://schemas.microsoft.com/office/drawing/2014/main" id="{7F3B40DD-C5FA-5B3E-641F-06F737824669}"/>
              </a:ext>
            </a:extLst>
          </p:cNvPr>
          <p:cNvGraphicFramePr/>
          <p:nvPr>
            <p:extLst>
              <p:ext uri="{D42A27DB-BD31-4B8C-83A1-F6EECF244321}">
                <p14:modId xmlns:p14="http://schemas.microsoft.com/office/powerpoint/2010/main" val="3828337444"/>
              </p:ext>
            </p:extLst>
          </p:nvPr>
        </p:nvGraphicFramePr>
        <p:xfrm>
          <a:off x="-942352" y="1233630"/>
          <a:ext cx="12192000" cy="812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o 8">
            <a:extLst>
              <a:ext uri="{FF2B5EF4-FFF2-40B4-BE49-F238E27FC236}">
                <a16:creationId xmlns:a16="http://schemas.microsoft.com/office/drawing/2014/main" id="{1A8BF48A-E7C6-FB67-62D3-BB3054EE80FB}"/>
              </a:ext>
            </a:extLst>
          </p:cNvPr>
          <p:cNvGraphicFramePr>
            <a:graphicFrameLocks noGrp="1"/>
          </p:cNvGraphicFramePr>
          <p:nvPr>
            <p:extLst>
              <p:ext uri="{D42A27DB-BD31-4B8C-83A1-F6EECF244321}">
                <p14:modId xmlns:p14="http://schemas.microsoft.com/office/powerpoint/2010/main" val="350216338"/>
              </p:ext>
            </p:extLst>
          </p:nvPr>
        </p:nvGraphicFramePr>
        <p:xfrm>
          <a:off x="11201400" y="2095500"/>
          <a:ext cx="5201896" cy="6479505"/>
        </p:xfrm>
        <a:graphic>
          <a:graphicData uri="http://schemas.openxmlformats.org/drawingml/2006/table">
            <a:tbl>
              <a:tblPr firstRow="1" bandRow="1">
                <a:tableStyleId>{2A488322-F2BA-4B5B-9748-0D474271808F}</a:tableStyleId>
              </a:tblPr>
              <a:tblGrid>
                <a:gridCol w="2600948">
                  <a:extLst>
                    <a:ext uri="{9D8B030D-6E8A-4147-A177-3AD203B41FA5}">
                      <a16:colId xmlns:a16="http://schemas.microsoft.com/office/drawing/2014/main" val="329798657"/>
                    </a:ext>
                  </a:extLst>
                </a:gridCol>
                <a:gridCol w="260094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Örnek Sayısı</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885</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968</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767</a:t>
                      </a:r>
                    </a:p>
                  </a:txBody>
                  <a:tcPr/>
                </a:tc>
                <a:extLst>
                  <a:ext uri="{0D108BD9-81ED-4DB2-BD59-A6C34878D82A}">
                    <a16:rowId xmlns:a16="http://schemas.microsoft.com/office/drawing/2014/main" val="2805756558"/>
                  </a:ext>
                </a:extLst>
              </a:tr>
              <a:tr h="1295901">
                <a:tc>
                  <a:txBody>
                    <a:bodyPr/>
                    <a:lstStyle/>
                    <a:p>
                      <a:pPr algn="ctr"/>
                      <a:r>
                        <a:rPr lang="tr-TR" sz="2400" dirty="0"/>
                        <a:t>Toplam</a:t>
                      </a:r>
                    </a:p>
                  </a:txBody>
                  <a:tcPr/>
                </a:tc>
                <a:tc>
                  <a:txBody>
                    <a:bodyPr/>
                    <a:lstStyle/>
                    <a:p>
                      <a:pPr algn="ctr"/>
                      <a:r>
                        <a:rPr lang="tr-TR" sz="2400" dirty="0"/>
                        <a:t>2620</a:t>
                      </a:r>
                    </a:p>
                  </a:txBody>
                  <a:tcPr/>
                </a:tc>
                <a:extLst>
                  <a:ext uri="{0D108BD9-81ED-4DB2-BD59-A6C34878D82A}">
                    <a16:rowId xmlns:a16="http://schemas.microsoft.com/office/drawing/2014/main" val="2236538323"/>
                  </a:ext>
                </a:extLst>
              </a:tr>
            </a:tbl>
          </a:graphicData>
        </a:graphic>
      </p:graphicFrame>
    </p:spTree>
    <p:extLst>
      <p:ext uri="{BB962C8B-B14F-4D97-AF65-F5344CB8AC3E}">
        <p14:creationId xmlns:p14="http://schemas.microsoft.com/office/powerpoint/2010/main" val="184759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2856309" y="647700"/>
            <a:ext cx="12575381" cy="585930"/>
          </a:xfrm>
          <a:prstGeom prst="rect">
            <a:avLst/>
          </a:prstGeom>
        </p:spPr>
        <p:txBody>
          <a:bodyPr lIns="0" tIns="0" rIns="0" bIns="0" rtlCol="0" anchor="t">
            <a:spAutoFit/>
          </a:bodyPr>
          <a:lstStyle/>
          <a:p>
            <a:pPr algn="ctr">
              <a:lnSpc>
                <a:spcPts val="5039"/>
              </a:lnSpc>
            </a:pPr>
            <a:r>
              <a:rPr lang="tr-TR" sz="3599" dirty="0">
                <a:solidFill>
                  <a:srgbClr val="004AAD"/>
                </a:solidFill>
                <a:latin typeface="Arial"/>
                <a:ea typeface="Arial"/>
                <a:cs typeface="Arial"/>
                <a:sym typeface="Arial"/>
              </a:rPr>
              <a:t>Toplam Veri Seti</a:t>
            </a:r>
            <a:endParaRPr lang="en-US" sz="3599" dirty="0">
              <a:solidFill>
                <a:srgbClr val="004AAD"/>
              </a:solidFill>
              <a:latin typeface="Arial"/>
              <a:ea typeface="Arial"/>
              <a:cs typeface="Arial"/>
              <a:sym typeface="Arial"/>
            </a:endParaRPr>
          </a:p>
        </p:txBody>
      </p:sp>
      <p:graphicFrame>
        <p:nvGraphicFramePr>
          <p:cNvPr id="8" name="Grafik 7">
            <a:extLst>
              <a:ext uri="{FF2B5EF4-FFF2-40B4-BE49-F238E27FC236}">
                <a16:creationId xmlns:a16="http://schemas.microsoft.com/office/drawing/2014/main" id="{7F3B40DD-C5FA-5B3E-641F-06F737824669}"/>
              </a:ext>
            </a:extLst>
          </p:cNvPr>
          <p:cNvGraphicFramePr/>
          <p:nvPr>
            <p:extLst>
              <p:ext uri="{D42A27DB-BD31-4B8C-83A1-F6EECF244321}">
                <p14:modId xmlns:p14="http://schemas.microsoft.com/office/powerpoint/2010/main" val="2955035065"/>
              </p:ext>
            </p:extLst>
          </p:nvPr>
        </p:nvGraphicFramePr>
        <p:xfrm>
          <a:off x="-942352" y="1233630"/>
          <a:ext cx="12192000" cy="812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o 8">
            <a:extLst>
              <a:ext uri="{FF2B5EF4-FFF2-40B4-BE49-F238E27FC236}">
                <a16:creationId xmlns:a16="http://schemas.microsoft.com/office/drawing/2014/main" id="{1A8BF48A-E7C6-FB67-62D3-BB3054EE80FB}"/>
              </a:ext>
            </a:extLst>
          </p:cNvPr>
          <p:cNvGraphicFramePr>
            <a:graphicFrameLocks noGrp="1"/>
          </p:cNvGraphicFramePr>
          <p:nvPr>
            <p:extLst>
              <p:ext uri="{D42A27DB-BD31-4B8C-83A1-F6EECF244321}">
                <p14:modId xmlns:p14="http://schemas.microsoft.com/office/powerpoint/2010/main" val="2604280711"/>
              </p:ext>
            </p:extLst>
          </p:nvPr>
        </p:nvGraphicFramePr>
        <p:xfrm>
          <a:off x="11201400" y="2095500"/>
          <a:ext cx="5201896" cy="6479505"/>
        </p:xfrm>
        <a:graphic>
          <a:graphicData uri="http://schemas.openxmlformats.org/drawingml/2006/table">
            <a:tbl>
              <a:tblPr firstRow="1" bandRow="1">
                <a:tableStyleId>{2A488322-F2BA-4B5B-9748-0D474271808F}</a:tableStyleId>
              </a:tblPr>
              <a:tblGrid>
                <a:gridCol w="2600948">
                  <a:extLst>
                    <a:ext uri="{9D8B030D-6E8A-4147-A177-3AD203B41FA5}">
                      <a16:colId xmlns:a16="http://schemas.microsoft.com/office/drawing/2014/main" val="329798657"/>
                    </a:ext>
                  </a:extLst>
                </a:gridCol>
                <a:gridCol w="260094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Örnek Sayısı</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4073</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2077</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5315</a:t>
                      </a:r>
                    </a:p>
                  </a:txBody>
                  <a:tcPr/>
                </a:tc>
                <a:extLst>
                  <a:ext uri="{0D108BD9-81ED-4DB2-BD59-A6C34878D82A}">
                    <a16:rowId xmlns:a16="http://schemas.microsoft.com/office/drawing/2014/main" val="2805756558"/>
                  </a:ext>
                </a:extLst>
              </a:tr>
              <a:tr h="1295901">
                <a:tc>
                  <a:txBody>
                    <a:bodyPr/>
                    <a:lstStyle/>
                    <a:p>
                      <a:pPr algn="ctr"/>
                      <a:r>
                        <a:rPr lang="tr-TR" sz="2400" dirty="0"/>
                        <a:t>Toplam</a:t>
                      </a:r>
                    </a:p>
                  </a:txBody>
                  <a:tcPr/>
                </a:tc>
                <a:tc>
                  <a:txBody>
                    <a:bodyPr/>
                    <a:lstStyle/>
                    <a:p>
                      <a:pPr algn="ctr"/>
                      <a:r>
                        <a:rPr lang="tr-TR" sz="2400" dirty="0"/>
                        <a:t>17465</a:t>
                      </a:r>
                    </a:p>
                  </a:txBody>
                  <a:tcPr/>
                </a:tc>
                <a:extLst>
                  <a:ext uri="{0D108BD9-81ED-4DB2-BD59-A6C34878D82A}">
                    <a16:rowId xmlns:a16="http://schemas.microsoft.com/office/drawing/2014/main" val="2236538323"/>
                  </a:ext>
                </a:extLst>
              </a:tr>
            </a:tbl>
          </a:graphicData>
        </a:graphic>
      </p:graphicFrame>
    </p:spTree>
    <p:extLst>
      <p:ext uri="{BB962C8B-B14F-4D97-AF65-F5344CB8AC3E}">
        <p14:creationId xmlns:p14="http://schemas.microsoft.com/office/powerpoint/2010/main" val="3373617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159252" y="885825"/>
            <a:ext cx="596949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YÖNTEM VE TEKNİKLER</a:t>
            </a:r>
            <a:endParaRPr lang="en-US" sz="3599" dirty="0">
              <a:solidFill>
                <a:srgbClr val="004AAD"/>
              </a:solidFill>
              <a:latin typeface="Arial Bold"/>
              <a:ea typeface="Arial Bold"/>
              <a:cs typeface="Arial Bold"/>
              <a:sym typeface="Arial Bold"/>
            </a:endParaRPr>
          </a:p>
        </p:txBody>
      </p:sp>
      <p:sp>
        <p:nvSpPr>
          <p:cNvPr id="4" name="TextBox 4"/>
          <p:cNvSpPr txBox="1"/>
          <p:nvPr/>
        </p:nvSpPr>
        <p:spPr>
          <a:xfrm>
            <a:off x="1357535" y="1522172"/>
            <a:ext cx="15572929" cy="585930"/>
          </a:xfrm>
          <a:prstGeom prst="rect">
            <a:avLst/>
          </a:prstGeom>
        </p:spPr>
        <p:txBody>
          <a:bodyPr lIns="0" tIns="0" rIns="0" bIns="0" rtlCol="0" anchor="t">
            <a:spAutoFit/>
          </a:bodyPr>
          <a:lstStyle/>
          <a:p>
            <a:pPr algn="ctr">
              <a:lnSpc>
                <a:spcPts val="5039"/>
              </a:lnSpc>
            </a:pPr>
            <a:r>
              <a:rPr lang="tr-TR" sz="3599" dirty="0">
                <a:solidFill>
                  <a:srgbClr val="004AAD"/>
                </a:solidFill>
                <a:latin typeface="Arial"/>
                <a:ea typeface="Arial"/>
                <a:cs typeface="Arial"/>
                <a:sym typeface="Arial"/>
              </a:rPr>
              <a:t>Genel Mimari</a:t>
            </a:r>
            <a:endParaRPr lang="en-US" sz="3599" dirty="0">
              <a:solidFill>
                <a:srgbClr val="004AAD"/>
              </a:solidFill>
              <a:latin typeface="Arial"/>
              <a:ea typeface="Arial"/>
              <a:cs typeface="Arial"/>
              <a:sym typeface="Arial"/>
            </a:endParaRPr>
          </a:p>
        </p:txBody>
      </p:sp>
      <p:graphicFrame>
        <p:nvGraphicFramePr>
          <p:cNvPr id="7" name="Diyagram 6">
            <a:extLst>
              <a:ext uri="{FF2B5EF4-FFF2-40B4-BE49-F238E27FC236}">
                <a16:creationId xmlns:a16="http://schemas.microsoft.com/office/drawing/2014/main" id="{02976B61-4960-4F0D-4F16-352E4B3D11A8}"/>
              </a:ext>
            </a:extLst>
          </p:cNvPr>
          <p:cNvGraphicFramePr/>
          <p:nvPr>
            <p:extLst>
              <p:ext uri="{D42A27DB-BD31-4B8C-83A1-F6EECF244321}">
                <p14:modId xmlns:p14="http://schemas.microsoft.com/office/powerpoint/2010/main" val="2831151516"/>
              </p:ext>
            </p:extLst>
          </p:nvPr>
        </p:nvGraphicFramePr>
        <p:xfrm>
          <a:off x="914400" y="1943100"/>
          <a:ext cx="16916400" cy="701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287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dirty="0"/>
          </a:p>
        </p:txBody>
      </p:sp>
      <p:sp>
        <p:nvSpPr>
          <p:cNvPr id="3" name="TextBox 3"/>
          <p:cNvSpPr txBox="1"/>
          <p:nvPr/>
        </p:nvSpPr>
        <p:spPr>
          <a:xfrm>
            <a:off x="6159252" y="885825"/>
            <a:ext cx="596949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YÖNTEM VE TEKNİKLER</a:t>
            </a:r>
            <a:endParaRPr lang="en-US" sz="3599" dirty="0">
              <a:solidFill>
                <a:srgbClr val="004AAD"/>
              </a:solidFill>
              <a:latin typeface="Arial Bold"/>
              <a:ea typeface="Arial Bold"/>
              <a:cs typeface="Arial Bold"/>
              <a:sym typeface="Arial Bold"/>
            </a:endParaRPr>
          </a:p>
        </p:txBody>
      </p:sp>
      <p:sp>
        <p:nvSpPr>
          <p:cNvPr id="4" name="TextBox 4"/>
          <p:cNvSpPr txBox="1"/>
          <p:nvPr/>
        </p:nvSpPr>
        <p:spPr>
          <a:xfrm>
            <a:off x="9906000" y="2019300"/>
            <a:ext cx="6938385" cy="6463308"/>
          </a:xfrm>
          <a:prstGeom prst="rect">
            <a:avLst/>
          </a:prstGeom>
        </p:spPr>
        <p:txBody>
          <a:bodyPr wrap="square" lIns="0" tIns="0" rIns="0" bIns="0" rtlCol="0" anchor="t">
            <a:spAutoFit/>
          </a:bodyPr>
          <a:lstStyle/>
          <a:p>
            <a:pPr algn="ctr"/>
            <a:r>
              <a:rPr lang="tr-TR" sz="2800" b="1" dirty="0"/>
              <a:t>Metin Ön İşleme</a:t>
            </a:r>
          </a:p>
          <a:p>
            <a:pPr algn="ctr"/>
            <a:endParaRPr lang="tr-TR" sz="2800" dirty="0"/>
          </a:p>
          <a:p>
            <a:pPr algn="ctr"/>
            <a:r>
              <a:rPr lang="tr-TR" sz="2800" b="1" dirty="0"/>
              <a:t>URL ve Özel Karakterlerin Kaldırılması</a:t>
            </a:r>
            <a:r>
              <a:rPr lang="tr-TR" sz="2800" dirty="0"/>
              <a:t>: Metindeki URL'ler ve gereksiz özel karakterler temizlenir.</a:t>
            </a:r>
          </a:p>
          <a:p>
            <a:pPr algn="ctr"/>
            <a:endParaRPr lang="tr-TR" sz="2800" b="1" dirty="0"/>
          </a:p>
          <a:p>
            <a:pPr algn="ctr"/>
            <a:r>
              <a:rPr lang="tr-TR" sz="2800" b="1" dirty="0"/>
              <a:t>Boşlukların Normalizasyonu</a:t>
            </a:r>
            <a:r>
              <a:rPr lang="tr-TR" sz="2800" dirty="0"/>
              <a:t>: Fazla boşluklar kaldırılarak metin düzenlenir.</a:t>
            </a:r>
          </a:p>
          <a:p>
            <a:pPr algn="ctr"/>
            <a:endParaRPr lang="tr-TR" sz="2800" b="1" dirty="0"/>
          </a:p>
          <a:p>
            <a:pPr algn="ctr"/>
            <a:r>
              <a:rPr lang="tr-TR" sz="2800" b="1" dirty="0"/>
              <a:t>Çeviri</a:t>
            </a:r>
            <a:r>
              <a:rPr lang="tr-TR" sz="2800" dirty="0"/>
              <a:t>: Metinler farklı dillere çevrilir.</a:t>
            </a:r>
          </a:p>
          <a:p>
            <a:pPr algn="ctr"/>
            <a:endParaRPr lang="tr-TR" sz="2800" b="1" dirty="0"/>
          </a:p>
          <a:p>
            <a:pPr algn="ctr"/>
            <a:r>
              <a:rPr lang="tr-TR" sz="2800" b="1" dirty="0"/>
              <a:t>Kök Çıkarımı ve Durma Sözcüklerin Kaldırılması: </a:t>
            </a:r>
            <a:r>
              <a:rPr lang="tr-TR" sz="2800" dirty="0"/>
              <a:t>Kelimelerin kök haline çevrilmesi ve durma sözcüklerinin temizlenmesi ile modele daha anlaşılabilir bir alan sunulur.</a:t>
            </a:r>
          </a:p>
        </p:txBody>
      </p:sp>
      <p:graphicFrame>
        <p:nvGraphicFramePr>
          <p:cNvPr id="5" name="Diyagram 4">
            <a:extLst>
              <a:ext uri="{FF2B5EF4-FFF2-40B4-BE49-F238E27FC236}">
                <a16:creationId xmlns:a16="http://schemas.microsoft.com/office/drawing/2014/main" id="{7ACC34C1-03EC-C6FE-46C5-8412AA0C8E82}"/>
              </a:ext>
            </a:extLst>
          </p:cNvPr>
          <p:cNvGraphicFramePr/>
          <p:nvPr>
            <p:extLst>
              <p:ext uri="{D42A27DB-BD31-4B8C-83A1-F6EECF244321}">
                <p14:modId xmlns:p14="http://schemas.microsoft.com/office/powerpoint/2010/main" val="3961564104"/>
              </p:ext>
            </p:extLst>
          </p:nvPr>
        </p:nvGraphicFramePr>
        <p:xfrm>
          <a:off x="-15922" y="1493171"/>
          <a:ext cx="8763000" cy="711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159252" y="885825"/>
            <a:ext cx="596949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YÖNTEM VE TEKNİKLER</a:t>
            </a:r>
            <a:endParaRPr lang="en-US" sz="3599" dirty="0">
              <a:solidFill>
                <a:srgbClr val="004AAD"/>
              </a:solidFill>
              <a:latin typeface="Arial Bold"/>
              <a:ea typeface="Arial Bold"/>
              <a:cs typeface="Arial Bold"/>
              <a:sym typeface="Arial Bold"/>
            </a:endParaRPr>
          </a:p>
        </p:txBody>
      </p:sp>
      <p:sp>
        <p:nvSpPr>
          <p:cNvPr id="16" name="TextBox 4">
            <a:extLst>
              <a:ext uri="{FF2B5EF4-FFF2-40B4-BE49-F238E27FC236}">
                <a16:creationId xmlns:a16="http://schemas.microsoft.com/office/drawing/2014/main" id="{6E04ADB7-1F23-7F7E-1639-8431A202EA67}"/>
              </a:ext>
            </a:extLst>
          </p:cNvPr>
          <p:cNvSpPr txBox="1"/>
          <p:nvPr/>
        </p:nvSpPr>
        <p:spPr>
          <a:xfrm>
            <a:off x="1600200" y="1943100"/>
            <a:ext cx="6938385" cy="7325082"/>
          </a:xfrm>
          <a:prstGeom prst="rect">
            <a:avLst/>
          </a:prstGeom>
        </p:spPr>
        <p:txBody>
          <a:bodyPr wrap="square" lIns="0" tIns="0" rIns="0" bIns="0" rtlCol="0" anchor="t">
            <a:spAutoFit/>
          </a:bodyPr>
          <a:lstStyle/>
          <a:p>
            <a:pPr algn="ctr"/>
            <a:r>
              <a:rPr lang="tr-TR" altLang="tr-TR" sz="2800" b="1" dirty="0"/>
              <a:t>Varlık İsim Çıkarımı</a:t>
            </a:r>
          </a:p>
          <a:p>
            <a:pPr algn="ctr"/>
            <a:endParaRPr lang="tr-TR" altLang="tr-TR" sz="2800" b="1" dirty="0"/>
          </a:p>
          <a:p>
            <a:pPr algn="ctr"/>
            <a:r>
              <a:rPr lang="tr-TR" altLang="tr-TR" sz="2800" b="1" dirty="0" err="1"/>
              <a:t>SpaCy</a:t>
            </a:r>
            <a:r>
              <a:rPr lang="tr-TR" altLang="tr-TR" sz="2800" b="1" dirty="0"/>
              <a:t> Modelleri:</a:t>
            </a:r>
            <a:r>
              <a:rPr lang="tr-TR" altLang="tr-TR" sz="2800" dirty="0"/>
              <a:t> SpaCy'nin tr_core_web_sm ve tr_core_web_lg modelleri kullanılarak metin içindeki adlandırılmış varlıklar tespit edilir ve kategorize edilir.</a:t>
            </a:r>
          </a:p>
          <a:p>
            <a:pPr marR="0" lvl="0" algn="ctr" fontAlgn="base">
              <a:lnSpc>
                <a:spcPct val="100000"/>
              </a:lnSpc>
              <a:spcBef>
                <a:spcPct val="0"/>
              </a:spcBef>
              <a:spcAft>
                <a:spcPct val="0"/>
              </a:spcAft>
              <a:buClrTx/>
              <a:buSzTx/>
              <a:tabLst/>
            </a:pPr>
            <a:endParaRPr lang="tr-TR" altLang="tr-TR" sz="2800" b="1" dirty="0"/>
          </a:p>
          <a:p>
            <a:pPr marR="0" lvl="0" algn="ctr" fontAlgn="base">
              <a:lnSpc>
                <a:spcPct val="100000"/>
              </a:lnSpc>
              <a:spcBef>
                <a:spcPct val="0"/>
              </a:spcBef>
              <a:spcAft>
                <a:spcPct val="0"/>
              </a:spcAft>
              <a:buClrTx/>
              <a:buSzTx/>
              <a:tabLst/>
            </a:pPr>
            <a:r>
              <a:rPr lang="tr-TR" altLang="tr-TR" sz="2800" b="1" dirty="0"/>
              <a:t>Kural Tabanlı Yaklaşım:</a:t>
            </a:r>
            <a:r>
              <a:rPr lang="tr-TR" altLang="tr-TR" sz="2800" dirty="0"/>
              <a:t> Tespit edilen varlıkların standart bir formata getirilmesi (örneğin, '@' işaretinin kaldırılması). </a:t>
            </a:r>
          </a:p>
          <a:p>
            <a:pPr marR="0" lvl="0" algn="ctr" fontAlgn="base">
              <a:lnSpc>
                <a:spcPct val="100000"/>
              </a:lnSpc>
              <a:spcBef>
                <a:spcPct val="0"/>
              </a:spcBef>
              <a:spcAft>
                <a:spcPct val="0"/>
              </a:spcAft>
              <a:buClrTx/>
              <a:buSzTx/>
              <a:tabLst/>
            </a:pPr>
            <a:endParaRPr lang="tr-TR" altLang="tr-TR" sz="2800" b="1" dirty="0"/>
          </a:p>
          <a:p>
            <a:pPr marR="0" lvl="0" algn="ctr" fontAlgn="base">
              <a:lnSpc>
                <a:spcPct val="100000"/>
              </a:lnSpc>
              <a:spcBef>
                <a:spcPct val="0"/>
              </a:spcBef>
              <a:spcAft>
                <a:spcPct val="0"/>
              </a:spcAft>
              <a:buClrTx/>
              <a:buSzTx/>
              <a:tabLst/>
            </a:pPr>
            <a:r>
              <a:rPr lang="tr-TR" altLang="tr-TR" sz="2800" b="1" dirty="0"/>
              <a:t>Diller Arası İşleme: </a:t>
            </a:r>
            <a:r>
              <a:rPr lang="tr-TR" altLang="tr-TR" sz="2800" dirty="0"/>
              <a:t>Cümle çeviri modelleri kullanılarak farklı dillere çevrilir ve dilin uygun </a:t>
            </a:r>
            <a:r>
              <a:rPr lang="tr-TR" altLang="tr-TR" sz="2800" dirty="0" err="1"/>
              <a:t>core_web</a:t>
            </a:r>
            <a:r>
              <a:rPr lang="tr-TR" altLang="tr-TR" sz="2800" dirty="0"/>
              <a:t> modeli sınanır. </a:t>
            </a:r>
            <a:endParaRPr lang="tr-TR" sz="2800" dirty="0"/>
          </a:p>
          <a:p>
            <a:pPr algn="ctr"/>
            <a:endParaRPr lang="tr-TR" sz="2800" dirty="0"/>
          </a:p>
          <a:p>
            <a:pPr algn="ctr"/>
            <a:endParaRPr lang="tr-TR" sz="2800" dirty="0"/>
          </a:p>
          <a:p>
            <a:pPr algn="ctr"/>
            <a:endParaRPr lang="tr-TR" sz="2800" dirty="0"/>
          </a:p>
        </p:txBody>
      </p:sp>
      <p:graphicFrame>
        <p:nvGraphicFramePr>
          <p:cNvPr id="4" name="Diyagram 3">
            <a:extLst>
              <a:ext uri="{FF2B5EF4-FFF2-40B4-BE49-F238E27FC236}">
                <a16:creationId xmlns:a16="http://schemas.microsoft.com/office/drawing/2014/main" id="{1D62CFB8-2DEB-AD2A-0DC8-D66C56D99352}"/>
              </a:ext>
            </a:extLst>
          </p:cNvPr>
          <p:cNvGraphicFramePr/>
          <p:nvPr>
            <p:extLst>
              <p:ext uri="{D42A27DB-BD31-4B8C-83A1-F6EECF244321}">
                <p14:modId xmlns:p14="http://schemas.microsoft.com/office/powerpoint/2010/main" val="1037097109"/>
              </p:ext>
            </p:extLst>
          </p:nvPr>
        </p:nvGraphicFramePr>
        <p:xfrm>
          <a:off x="7162800" y="16383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8010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dirty="0"/>
          </a:p>
        </p:txBody>
      </p:sp>
      <p:sp>
        <p:nvSpPr>
          <p:cNvPr id="3" name="TextBox 3"/>
          <p:cNvSpPr txBox="1"/>
          <p:nvPr/>
        </p:nvSpPr>
        <p:spPr>
          <a:xfrm>
            <a:off x="6159252" y="885825"/>
            <a:ext cx="596949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YÖNTEM VE TEKNİKLER</a:t>
            </a:r>
            <a:endParaRPr lang="en-US" sz="3599" dirty="0">
              <a:solidFill>
                <a:srgbClr val="004AAD"/>
              </a:solidFill>
              <a:latin typeface="Arial Bold"/>
              <a:ea typeface="Arial Bold"/>
              <a:cs typeface="Arial Bold"/>
              <a:sym typeface="Arial Bold"/>
            </a:endParaRPr>
          </a:p>
        </p:txBody>
      </p:sp>
      <p:graphicFrame>
        <p:nvGraphicFramePr>
          <p:cNvPr id="5" name="Diyagram 4">
            <a:extLst>
              <a:ext uri="{FF2B5EF4-FFF2-40B4-BE49-F238E27FC236}">
                <a16:creationId xmlns:a16="http://schemas.microsoft.com/office/drawing/2014/main" id="{BC0D51AB-6837-8EB7-4C32-E0656723DFDE}"/>
              </a:ext>
            </a:extLst>
          </p:cNvPr>
          <p:cNvGraphicFramePr/>
          <p:nvPr>
            <p:extLst>
              <p:ext uri="{D42A27DB-BD31-4B8C-83A1-F6EECF244321}">
                <p14:modId xmlns:p14="http://schemas.microsoft.com/office/powerpoint/2010/main" val="3124281413"/>
              </p:ext>
            </p:extLst>
          </p:nvPr>
        </p:nvGraphicFramePr>
        <p:xfrm>
          <a:off x="549027" y="1722120"/>
          <a:ext cx="11220450" cy="7250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4">
            <a:extLst>
              <a:ext uri="{FF2B5EF4-FFF2-40B4-BE49-F238E27FC236}">
                <a16:creationId xmlns:a16="http://schemas.microsoft.com/office/drawing/2014/main" id="{52CFD794-7CA4-BC49-D452-5F34AFC5FF38}"/>
              </a:ext>
            </a:extLst>
          </p:cNvPr>
          <p:cNvSpPr txBox="1"/>
          <p:nvPr/>
        </p:nvSpPr>
        <p:spPr>
          <a:xfrm>
            <a:off x="12318504" y="2107763"/>
            <a:ext cx="5045958" cy="6032421"/>
          </a:xfrm>
          <a:prstGeom prst="rect">
            <a:avLst/>
          </a:prstGeom>
        </p:spPr>
        <p:txBody>
          <a:bodyPr wrap="square" lIns="0" tIns="0" rIns="0" bIns="0" rtlCol="0" anchor="t">
            <a:spAutoFit/>
          </a:bodyPr>
          <a:lstStyle/>
          <a:p>
            <a:pPr algn="ctr"/>
            <a:r>
              <a:rPr lang="tr-TR" sz="2800" b="1" dirty="0"/>
              <a:t>Varlık Tabanlı Duygu Analizi</a:t>
            </a:r>
            <a:endParaRPr lang="tr-TR" sz="2800" dirty="0"/>
          </a:p>
          <a:p>
            <a:pPr algn="ctr"/>
            <a:endParaRPr lang="tr-TR" sz="2800" b="1" dirty="0"/>
          </a:p>
          <a:p>
            <a:pPr algn="ctr"/>
            <a:r>
              <a:rPr lang="tr-TR" sz="2800" b="1" dirty="0"/>
              <a:t>Bağlamsal Anlama</a:t>
            </a:r>
            <a:r>
              <a:rPr lang="tr-TR" sz="2800" dirty="0"/>
              <a:t>: BERT modeli, metindeki kelimelerin bağlamını anlayarak her kelimenin anlamını belirler. </a:t>
            </a:r>
          </a:p>
          <a:p>
            <a:pPr algn="ctr"/>
            <a:endParaRPr lang="tr-TR" sz="2800" b="1" dirty="0"/>
          </a:p>
          <a:p>
            <a:pPr algn="ctr"/>
            <a:r>
              <a:rPr lang="tr-TR" sz="2800" b="1" dirty="0"/>
              <a:t>Duygu Sınıflandırması</a:t>
            </a:r>
            <a:r>
              <a:rPr lang="tr-TR" sz="2800" dirty="0"/>
              <a:t>: Model, her bir varlık için duygu sınıflandırması yapar. </a:t>
            </a:r>
          </a:p>
          <a:p>
            <a:pPr algn="ctr"/>
            <a:endParaRPr lang="tr-TR" sz="2800" b="1" dirty="0"/>
          </a:p>
          <a:p>
            <a:pPr algn="ctr"/>
            <a:r>
              <a:rPr lang="tr-TR" sz="2800" b="1" dirty="0"/>
              <a:t>Duygu Puanlaması</a:t>
            </a:r>
            <a:r>
              <a:rPr lang="tr-TR" sz="2800" dirty="0"/>
              <a:t>: Her bir varlık için bağlamdan yola çıkarak duygu puanları atanır.</a:t>
            </a:r>
          </a:p>
        </p:txBody>
      </p:sp>
    </p:spTree>
    <p:extLst>
      <p:ext uri="{BB962C8B-B14F-4D97-AF65-F5344CB8AC3E}">
        <p14:creationId xmlns:p14="http://schemas.microsoft.com/office/powerpoint/2010/main" val="2365347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159252" y="885825"/>
            <a:ext cx="596949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YÖNTEM VE TEKNİKLER</a:t>
            </a:r>
            <a:endParaRPr lang="en-US" sz="3599" dirty="0">
              <a:solidFill>
                <a:srgbClr val="004AAD"/>
              </a:solidFill>
              <a:latin typeface="Arial Bold"/>
              <a:ea typeface="Arial Bold"/>
              <a:cs typeface="Arial Bold"/>
              <a:sym typeface="Arial Bold"/>
            </a:endParaRPr>
          </a:p>
        </p:txBody>
      </p:sp>
      <p:graphicFrame>
        <p:nvGraphicFramePr>
          <p:cNvPr id="6" name="Diyagram 5">
            <a:extLst>
              <a:ext uri="{FF2B5EF4-FFF2-40B4-BE49-F238E27FC236}">
                <a16:creationId xmlns:a16="http://schemas.microsoft.com/office/drawing/2014/main" id="{1A09CBDA-CF85-B10E-F68F-464A762C6597}"/>
              </a:ext>
            </a:extLst>
          </p:cNvPr>
          <p:cNvGraphicFramePr/>
          <p:nvPr>
            <p:extLst>
              <p:ext uri="{D42A27DB-BD31-4B8C-83A1-F6EECF244321}">
                <p14:modId xmlns:p14="http://schemas.microsoft.com/office/powerpoint/2010/main" val="694760749"/>
              </p:ext>
            </p:extLst>
          </p:nvPr>
        </p:nvGraphicFramePr>
        <p:xfrm>
          <a:off x="114300" y="1866900"/>
          <a:ext cx="18059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ikdörtgen 6">
            <a:extLst>
              <a:ext uri="{FF2B5EF4-FFF2-40B4-BE49-F238E27FC236}">
                <a16:creationId xmlns:a16="http://schemas.microsoft.com/office/drawing/2014/main" id="{61703A43-8818-02C2-D103-E4FAE5B9C58D}"/>
              </a:ext>
            </a:extLst>
          </p:cNvPr>
          <p:cNvSpPr/>
          <p:nvPr/>
        </p:nvSpPr>
        <p:spPr>
          <a:xfrm>
            <a:off x="2209800" y="6777990"/>
            <a:ext cx="3505200" cy="16344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tr-TR" sz="2700" dirty="0"/>
              <a:t>Varlık İsim Çıkarımı İle Tespit Edilen Varlık</a:t>
            </a:r>
          </a:p>
        </p:txBody>
      </p:sp>
      <p:pic>
        <p:nvPicPr>
          <p:cNvPr id="12" name="Grafik 11" descr="Ekle düz dolguyla">
            <a:extLst>
              <a:ext uri="{FF2B5EF4-FFF2-40B4-BE49-F238E27FC236}">
                <a16:creationId xmlns:a16="http://schemas.microsoft.com/office/drawing/2014/main" id="{1DCC7752-DEED-350F-FBD0-49303846E0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40730" y="6846221"/>
            <a:ext cx="1424940" cy="1424940"/>
          </a:xfrm>
          <a:prstGeom prst="rect">
            <a:avLst/>
          </a:prstGeom>
        </p:spPr>
      </p:pic>
      <p:pic>
        <p:nvPicPr>
          <p:cNvPr id="14" name="Grafik 13" descr="Köşeli çift ayraç okları düz dolguyla">
            <a:extLst>
              <a:ext uri="{FF2B5EF4-FFF2-40B4-BE49-F238E27FC236}">
                <a16:creationId xmlns:a16="http://schemas.microsoft.com/office/drawing/2014/main" id="{9506BBB7-09F6-C54C-35B9-10E519585E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49000" y="6777990"/>
            <a:ext cx="1524000" cy="1524000"/>
          </a:xfrm>
          <a:prstGeom prst="rect">
            <a:avLst/>
          </a:prstGeom>
        </p:spPr>
      </p:pic>
      <p:sp>
        <p:nvSpPr>
          <p:cNvPr id="15" name="Dikdörtgen 14">
            <a:extLst>
              <a:ext uri="{FF2B5EF4-FFF2-40B4-BE49-F238E27FC236}">
                <a16:creationId xmlns:a16="http://schemas.microsoft.com/office/drawing/2014/main" id="{37E39024-E5D4-58C5-FAAA-5EB1799E9B21}"/>
              </a:ext>
            </a:extLst>
          </p:cNvPr>
          <p:cNvSpPr/>
          <p:nvPr/>
        </p:nvSpPr>
        <p:spPr>
          <a:xfrm>
            <a:off x="7391400" y="6785610"/>
            <a:ext cx="3505200" cy="16344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tr-TR" sz="2700" dirty="0"/>
              <a:t>BERT Modeli İle Tespit Edilen Bağlam</a:t>
            </a:r>
          </a:p>
        </p:txBody>
      </p:sp>
      <p:sp>
        <p:nvSpPr>
          <p:cNvPr id="16" name="Dikdörtgen 15">
            <a:extLst>
              <a:ext uri="{FF2B5EF4-FFF2-40B4-BE49-F238E27FC236}">
                <a16:creationId xmlns:a16="http://schemas.microsoft.com/office/drawing/2014/main" id="{EC227F36-52B2-2DCA-91CD-0DC2217E9B36}"/>
              </a:ext>
            </a:extLst>
          </p:cNvPr>
          <p:cNvSpPr/>
          <p:nvPr/>
        </p:nvSpPr>
        <p:spPr>
          <a:xfrm>
            <a:off x="12755880" y="6785610"/>
            <a:ext cx="3505200" cy="163449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tr-TR" sz="2700" dirty="0"/>
              <a:t>Varlık Bazlı Duygu Analizi</a:t>
            </a:r>
          </a:p>
        </p:txBody>
      </p:sp>
    </p:spTree>
    <p:extLst>
      <p:ext uri="{BB962C8B-B14F-4D97-AF65-F5344CB8AC3E}">
        <p14:creationId xmlns:p14="http://schemas.microsoft.com/office/powerpoint/2010/main" val="1613240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4698616" y="362156"/>
            <a:ext cx="8890769"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MODEL EĞİTİMİ VE DEĞERLENDİRME</a:t>
            </a:r>
          </a:p>
        </p:txBody>
      </p:sp>
      <p:graphicFrame>
        <p:nvGraphicFramePr>
          <p:cNvPr id="4" name="Grafik 3">
            <a:extLst>
              <a:ext uri="{FF2B5EF4-FFF2-40B4-BE49-F238E27FC236}">
                <a16:creationId xmlns:a16="http://schemas.microsoft.com/office/drawing/2014/main" id="{D16B945C-DE85-A06C-FD05-B1FB60EB8C1A}"/>
              </a:ext>
            </a:extLst>
          </p:cNvPr>
          <p:cNvGraphicFramePr/>
          <p:nvPr>
            <p:extLst>
              <p:ext uri="{D42A27DB-BD31-4B8C-83A1-F6EECF244321}">
                <p14:modId xmlns:p14="http://schemas.microsoft.com/office/powerpoint/2010/main" val="107903999"/>
              </p:ext>
            </p:extLst>
          </p:nvPr>
        </p:nvGraphicFramePr>
        <p:xfrm>
          <a:off x="3048000" y="1079500"/>
          <a:ext cx="12192000" cy="81280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4698616" y="885825"/>
            <a:ext cx="8890769"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MODEL EĞİTİMİ VE DEĞERLENDİRME</a:t>
            </a:r>
          </a:p>
        </p:txBody>
      </p:sp>
      <p:graphicFrame>
        <p:nvGraphicFramePr>
          <p:cNvPr id="5" name="Diyagram 4">
            <a:extLst>
              <a:ext uri="{FF2B5EF4-FFF2-40B4-BE49-F238E27FC236}">
                <a16:creationId xmlns:a16="http://schemas.microsoft.com/office/drawing/2014/main" id="{D1607935-AC8A-6041-52A5-58977E47D687}"/>
              </a:ext>
            </a:extLst>
          </p:cNvPr>
          <p:cNvGraphicFramePr/>
          <p:nvPr>
            <p:extLst>
              <p:ext uri="{D42A27DB-BD31-4B8C-83A1-F6EECF244321}">
                <p14:modId xmlns:p14="http://schemas.microsoft.com/office/powerpoint/2010/main" val="734734108"/>
              </p:ext>
            </p:extLst>
          </p:nvPr>
        </p:nvGraphicFramePr>
        <p:xfrm>
          <a:off x="3048000" y="6477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2518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4698616" y="885825"/>
            <a:ext cx="8890769"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MODEL EĞİTİMİ VE DEĞERLENDİRME</a:t>
            </a:r>
          </a:p>
        </p:txBody>
      </p:sp>
      <p:graphicFrame>
        <p:nvGraphicFramePr>
          <p:cNvPr id="6" name="Tablo 5">
            <a:extLst>
              <a:ext uri="{FF2B5EF4-FFF2-40B4-BE49-F238E27FC236}">
                <a16:creationId xmlns:a16="http://schemas.microsoft.com/office/drawing/2014/main" id="{0ECF29D6-ACD5-8B60-29B3-A61DF1BCC939}"/>
              </a:ext>
            </a:extLst>
          </p:cNvPr>
          <p:cNvGraphicFramePr>
            <a:graphicFrameLocks noGrp="1"/>
          </p:cNvGraphicFramePr>
          <p:nvPr>
            <p:extLst>
              <p:ext uri="{D42A27DB-BD31-4B8C-83A1-F6EECF244321}">
                <p14:modId xmlns:p14="http://schemas.microsoft.com/office/powerpoint/2010/main" val="2401925826"/>
              </p:ext>
            </p:extLst>
          </p:nvPr>
        </p:nvGraphicFramePr>
        <p:xfrm>
          <a:off x="533400" y="1903747"/>
          <a:ext cx="3936616" cy="6479505"/>
        </p:xfrm>
        <a:graphic>
          <a:graphicData uri="http://schemas.openxmlformats.org/drawingml/2006/table">
            <a:tbl>
              <a:tblPr firstRow="1" bandRow="1">
                <a:tableStyleId>{2A488322-F2BA-4B5B-9748-0D474271808F}</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Doğruluk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0.823</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0.756</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0.816</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0.798</a:t>
                      </a:r>
                    </a:p>
                  </a:txBody>
                  <a:tcPr/>
                </a:tc>
                <a:extLst>
                  <a:ext uri="{0D108BD9-81ED-4DB2-BD59-A6C34878D82A}">
                    <a16:rowId xmlns:a16="http://schemas.microsoft.com/office/drawing/2014/main" val="2236538323"/>
                  </a:ext>
                </a:extLst>
              </a:tr>
            </a:tbl>
          </a:graphicData>
        </a:graphic>
      </p:graphicFrame>
      <p:graphicFrame>
        <p:nvGraphicFramePr>
          <p:cNvPr id="11" name="Tablo 10">
            <a:extLst>
              <a:ext uri="{FF2B5EF4-FFF2-40B4-BE49-F238E27FC236}">
                <a16:creationId xmlns:a16="http://schemas.microsoft.com/office/drawing/2014/main" id="{7A5A14AE-2AAB-778D-9288-4C1C4D76F8C2}"/>
              </a:ext>
            </a:extLst>
          </p:cNvPr>
          <p:cNvGraphicFramePr>
            <a:graphicFrameLocks noGrp="1"/>
          </p:cNvGraphicFramePr>
          <p:nvPr>
            <p:extLst>
              <p:ext uri="{D42A27DB-BD31-4B8C-83A1-F6EECF244321}">
                <p14:modId xmlns:p14="http://schemas.microsoft.com/office/powerpoint/2010/main" val="1919589114"/>
              </p:ext>
            </p:extLst>
          </p:nvPr>
        </p:nvGraphicFramePr>
        <p:xfrm>
          <a:off x="5003416" y="1903745"/>
          <a:ext cx="3936616" cy="6479505"/>
        </p:xfrm>
        <a:graphic>
          <a:graphicData uri="http://schemas.openxmlformats.org/drawingml/2006/table">
            <a:tbl>
              <a:tblPr firstRow="1" bandRow="1">
                <a:tableStyleId>{EB9631B5-78F2-41C9-869B-9F39066F8104}</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Kesinlik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0.783</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0.746</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0.842</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0.789</a:t>
                      </a:r>
                    </a:p>
                  </a:txBody>
                  <a:tcPr/>
                </a:tc>
                <a:extLst>
                  <a:ext uri="{0D108BD9-81ED-4DB2-BD59-A6C34878D82A}">
                    <a16:rowId xmlns:a16="http://schemas.microsoft.com/office/drawing/2014/main" val="2236538323"/>
                  </a:ext>
                </a:extLst>
              </a:tr>
            </a:tbl>
          </a:graphicData>
        </a:graphic>
      </p:graphicFrame>
      <p:graphicFrame>
        <p:nvGraphicFramePr>
          <p:cNvPr id="12" name="Tablo 11">
            <a:extLst>
              <a:ext uri="{FF2B5EF4-FFF2-40B4-BE49-F238E27FC236}">
                <a16:creationId xmlns:a16="http://schemas.microsoft.com/office/drawing/2014/main" id="{0021A221-0EF3-B7C0-0D9D-006A9AE287BF}"/>
              </a:ext>
            </a:extLst>
          </p:cNvPr>
          <p:cNvGraphicFramePr>
            <a:graphicFrameLocks noGrp="1"/>
          </p:cNvGraphicFramePr>
          <p:nvPr>
            <p:extLst>
              <p:ext uri="{D42A27DB-BD31-4B8C-83A1-F6EECF244321}">
                <p14:modId xmlns:p14="http://schemas.microsoft.com/office/powerpoint/2010/main" val="789115117"/>
              </p:ext>
            </p:extLst>
          </p:nvPr>
        </p:nvGraphicFramePr>
        <p:xfrm>
          <a:off x="9503912" y="1903745"/>
          <a:ext cx="3936616" cy="6479505"/>
        </p:xfrm>
        <a:graphic>
          <a:graphicData uri="http://schemas.openxmlformats.org/drawingml/2006/table">
            <a:tbl>
              <a:tblPr firstRow="1" bandRow="1">
                <a:tableStyleId>{74C1A8A3-306A-4EB7-A6B1-4F7E0EB9C5D6}</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Duyarlılık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0.818</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0.758</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0.762</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0.778</a:t>
                      </a:r>
                    </a:p>
                  </a:txBody>
                  <a:tcPr/>
                </a:tc>
                <a:extLst>
                  <a:ext uri="{0D108BD9-81ED-4DB2-BD59-A6C34878D82A}">
                    <a16:rowId xmlns:a16="http://schemas.microsoft.com/office/drawing/2014/main" val="2236538323"/>
                  </a:ext>
                </a:extLst>
              </a:tr>
            </a:tbl>
          </a:graphicData>
        </a:graphic>
      </p:graphicFrame>
      <p:graphicFrame>
        <p:nvGraphicFramePr>
          <p:cNvPr id="14" name="Tablo 13">
            <a:extLst>
              <a:ext uri="{FF2B5EF4-FFF2-40B4-BE49-F238E27FC236}">
                <a16:creationId xmlns:a16="http://schemas.microsoft.com/office/drawing/2014/main" id="{83090ACB-E37D-35C5-0A45-47B515DDAC67}"/>
              </a:ext>
            </a:extLst>
          </p:cNvPr>
          <p:cNvGraphicFramePr>
            <a:graphicFrameLocks noGrp="1"/>
          </p:cNvGraphicFramePr>
          <p:nvPr>
            <p:extLst>
              <p:ext uri="{D42A27DB-BD31-4B8C-83A1-F6EECF244321}">
                <p14:modId xmlns:p14="http://schemas.microsoft.com/office/powerpoint/2010/main" val="586584268"/>
              </p:ext>
            </p:extLst>
          </p:nvPr>
        </p:nvGraphicFramePr>
        <p:xfrm>
          <a:off x="13973928" y="1887250"/>
          <a:ext cx="3936616" cy="6479505"/>
        </p:xfrm>
        <a:graphic>
          <a:graphicData uri="http://schemas.openxmlformats.org/drawingml/2006/table">
            <a:tbl>
              <a:tblPr firstRow="1" bandRow="1">
                <a:tableStyleId>{85BE263C-DBD7-4A20-BB59-AAB30ACAA65A}</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F1</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0.800</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0.733</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0.798</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0.763</a:t>
                      </a:r>
                    </a:p>
                  </a:txBody>
                  <a:tcPr/>
                </a:tc>
                <a:extLst>
                  <a:ext uri="{0D108BD9-81ED-4DB2-BD59-A6C34878D82A}">
                    <a16:rowId xmlns:a16="http://schemas.microsoft.com/office/drawing/2014/main" val="2236538323"/>
                  </a:ext>
                </a:extLst>
              </a:tr>
            </a:tbl>
          </a:graphicData>
        </a:graphic>
      </p:graphicFrame>
    </p:spTree>
    <p:extLst>
      <p:ext uri="{BB962C8B-B14F-4D97-AF65-F5344CB8AC3E}">
        <p14:creationId xmlns:p14="http://schemas.microsoft.com/office/powerpoint/2010/main" val="89126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pPr algn="ctr" rtl="0">
              <a:spcBef>
                <a:spcPts val="0"/>
              </a:spcBef>
              <a:spcAft>
                <a:spcPts val="0"/>
              </a:spcAft>
            </a:pPr>
            <a:br>
              <a:rPr lang="tr-TR" b="0">
                <a:effectLst/>
              </a:rPr>
            </a:br>
            <a:r>
              <a:rPr lang="tr-TR" sz="1800" b="0" i="0" u="none" strike="noStrike">
                <a:solidFill>
                  <a:srgbClr val="FFFFFF"/>
                </a:solidFill>
                <a:effectLst/>
                <a:latin typeface="Libre Franklin" panose="020F0502020204030204" pitchFamily="2" charset="-94"/>
              </a:rPr>
              <a:t>Gökdeniz Kuruca</a:t>
            </a:r>
            <a:endParaRPr lang="tr-TR" b="0">
              <a:effectLst/>
            </a:endParaRPr>
          </a:p>
          <a:p>
            <a:pPr algn="ctr" rtl="0">
              <a:spcBef>
                <a:spcPts val="945"/>
              </a:spcBef>
              <a:spcAft>
                <a:spcPts val="0"/>
              </a:spcAft>
            </a:pPr>
            <a:r>
              <a:rPr lang="tr-TR" sz="1800" b="0" i="0" u="none" strike="noStrike">
                <a:solidFill>
                  <a:srgbClr val="FFFFFF"/>
                </a:solidFill>
                <a:effectLst/>
                <a:latin typeface="Libre Franklin" panose="020F0502020204030204" pitchFamily="2" charset="-94"/>
              </a:rPr>
              <a:t>Alzcur Takım Kaptanı</a:t>
            </a:r>
            <a:endParaRPr lang="tr-TR" b="0">
              <a:effectLst/>
            </a:endParaRPr>
          </a:p>
          <a:p>
            <a:br>
              <a:rPr lang="tr-TR"/>
            </a:br>
            <a:endParaRPr lang="tr-TR"/>
          </a:p>
        </p:txBody>
      </p:sp>
      <p:sp>
        <p:nvSpPr>
          <p:cNvPr id="3" name="TextBox 3"/>
          <p:cNvSpPr txBox="1"/>
          <p:nvPr/>
        </p:nvSpPr>
        <p:spPr>
          <a:xfrm>
            <a:off x="7873789" y="885825"/>
            <a:ext cx="2540422"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EKİBİMİZ</a:t>
            </a:r>
            <a:endParaRPr lang="en-US" sz="3599" dirty="0">
              <a:solidFill>
                <a:srgbClr val="004AAD"/>
              </a:solidFill>
              <a:latin typeface="Arial Bold"/>
              <a:ea typeface="Arial Bold"/>
              <a:cs typeface="Arial Bold"/>
              <a:sym typeface="Arial Bold"/>
            </a:endParaRPr>
          </a:p>
        </p:txBody>
      </p:sp>
      <p:pic>
        <p:nvPicPr>
          <p:cNvPr id="10" name="Resim 9">
            <a:extLst>
              <a:ext uri="{FF2B5EF4-FFF2-40B4-BE49-F238E27FC236}">
                <a16:creationId xmlns:a16="http://schemas.microsoft.com/office/drawing/2014/main" id="{3844B75F-E5EE-7066-0CB6-F37700AE3B1A}"/>
              </a:ext>
            </a:extLst>
          </p:cNvPr>
          <p:cNvPicPr>
            <a:picLocks noChangeAspect="1"/>
          </p:cNvPicPr>
          <p:nvPr/>
        </p:nvPicPr>
        <p:blipFill>
          <a:blip r:embed="rId3"/>
          <a:stretch>
            <a:fillRect/>
          </a:stretch>
        </p:blipFill>
        <p:spPr>
          <a:xfrm>
            <a:off x="1143000" y="1791269"/>
            <a:ext cx="6883189" cy="6987707"/>
          </a:xfrm>
          <a:prstGeom prst="rect">
            <a:avLst/>
          </a:prstGeom>
        </p:spPr>
      </p:pic>
      <p:sp>
        <p:nvSpPr>
          <p:cNvPr id="11" name="TextBox 4">
            <a:extLst>
              <a:ext uri="{FF2B5EF4-FFF2-40B4-BE49-F238E27FC236}">
                <a16:creationId xmlns:a16="http://schemas.microsoft.com/office/drawing/2014/main" id="{F82A6E97-BF92-FD96-EFC1-EBC04B6A7FEC}"/>
              </a:ext>
            </a:extLst>
          </p:cNvPr>
          <p:cNvSpPr txBox="1"/>
          <p:nvPr/>
        </p:nvSpPr>
        <p:spPr>
          <a:xfrm>
            <a:off x="8470794" y="3619500"/>
            <a:ext cx="9372601" cy="3791935"/>
          </a:xfrm>
          <a:prstGeom prst="rect">
            <a:avLst/>
          </a:prstGeom>
        </p:spPr>
        <p:txBody>
          <a:bodyPr wrap="square" lIns="0" tIns="0" rIns="0" bIns="0" rtlCol="0" anchor="t">
            <a:spAutoFit/>
          </a:bodyPr>
          <a:lstStyle/>
          <a:p>
            <a:pPr algn="ctr">
              <a:lnSpc>
                <a:spcPts val="5039"/>
              </a:lnSpc>
            </a:pPr>
            <a:r>
              <a:rPr lang="tr-TR" sz="3599" dirty="0">
                <a:solidFill>
                  <a:srgbClr val="004AAD"/>
                </a:solidFill>
                <a:latin typeface="Arial"/>
                <a:ea typeface="Arial"/>
                <a:cs typeface="Arial"/>
                <a:sym typeface="Arial"/>
              </a:rPr>
              <a:t>ALZCUR</a:t>
            </a:r>
          </a:p>
          <a:p>
            <a:pPr algn="ctr">
              <a:lnSpc>
                <a:spcPts val="5039"/>
              </a:lnSpc>
            </a:pPr>
            <a:r>
              <a:rPr lang="tr-TR" sz="3599" dirty="0">
                <a:solidFill>
                  <a:srgbClr val="004AAD"/>
                </a:solidFill>
                <a:latin typeface="Arial"/>
                <a:ea typeface="Arial"/>
                <a:cs typeface="Arial"/>
                <a:sym typeface="Arial"/>
              </a:rPr>
              <a:t>Takım Kaptanı: Gökdeniz Kuruca</a:t>
            </a:r>
          </a:p>
          <a:p>
            <a:pPr algn="ctr">
              <a:lnSpc>
                <a:spcPts val="5039"/>
              </a:lnSpc>
            </a:pPr>
            <a:r>
              <a:rPr lang="tr-TR" sz="3599" dirty="0">
                <a:solidFill>
                  <a:srgbClr val="004AAD"/>
                </a:solidFill>
                <a:latin typeface="Arial"/>
                <a:ea typeface="Arial"/>
                <a:cs typeface="Arial"/>
                <a:sym typeface="Arial"/>
              </a:rPr>
              <a:t>Görevler: Veri Hazırlama, Veri Ön İşleme, Varlık İsim Çıkarımı, Duygu Analizi Model Geliştirmesi </a:t>
            </a:r>
            <a:endParaRPr lang="en-US" sz="3599" dirty="0">
              <a:solidFill>
                <a:srgbClr val="004AAD"/>
              </a:solidFill>
              <a:latin typeface="Arial"/>
              <a:ea typeface="Arial"/>
              <a:cs typeface="Arial"/>
              <a:sym typeface="Arial"/>
            </a:endParaRPr>
          </a:p>
          <a:p>
            <a:pPr algn="ctr">
              <a:lnSpc>
                <a:spcPts val="5039"/>
              </a:lnSpc>
            </a:pPr>
            <a:endParaRPr lang="en-US" sz="3599" dirty="0">
              <a:solidFill>
                <a:srgbClr val="004AAD"/>
              </a:solidFill>
              <a:latin typeface="Arial"/>
              <a:ea typeface="Arial"/>
              <a:cs typeface="Arial"/>
              <a:sym typeface="Arial"/>
            </a:endParaRPr>
          </a:p>
        </p:txBody>
      </p:sp>
    </p:spTree>
    <p:extLst>
      <p:ext uri="{BB962C8B-B14F-4D97-AF65-F5344CB8AC3E}">
        <p14:creationId xmlns:p14="http://schemas.microsoft.com/office/powerpoint/2010/main" val="1513728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7581900" y="885825"/>
            <a:ext cx="3124200"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SONUÇLAR</a:t>
            </a:r>
          </a:p>
        </p:txBody>
      </p:sp>
      <p:graphicFrame>
        <p:nvGraphicFramePr>
          <p:cNvPr id="5" name="Tablo 4">
            <a:extLst>
              <a:ext uri="{FF2B5EF4-FFF2-40B4-BE49-F238E27FC236}">
                <a16:creationId xmlns:a16="http://schemas.microsoft.com/office/drawing/2014/main" id="{AF828DCA-F56E-97FC-0340-64D10047A7EC}"/>
              </a:ext>
            </a:extLst>
          </p:cNvPr>
          <p:cNvGraphicFramePr>
            <a:graphicFrameLocks noGrp="1"/>
          </p:cNvGraphicFramePr>
          <p:nvPr>
            <p:extLst>
              <p:ext uri="{D42A27DB-BD31-4B8C-83A1-F6EECF244321}">
                <p14:modId xmlns:p14="http://schemas.microsoft.com/office/powerpoint/2010/main" val="153768205"/>
              </p:ext>
            </p:extLst>
          </p:nvPr>
        </p:nvGraphicFramePr>
        <p:xfrm>
          <a:off x="533400" y="1903747"/>
          <a:ext cx="3936616" cy="6479505"/>
        </p:xfrm>
        <a:graphic>
          <a:graphicData uri="http://schemas.openxmlformats.org/drawingml/2006/table">
            <a:tbl>
              <a:tblPr firstRow="1" bandRow="1">
                <a:tableStyleId>{2A488322-F2BA-4B5B-9748-0D474271808F}</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Doğruluk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highlight>
                            <a:srgbClr val="00FF00"/>
                          </a:highlight>
                        </a:rPr>
                        <a:t>0.823</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highlight>
                            <a:srgbClr val="FF0000"/>
                          </a:highlight>
                        </a:rPr>
                        <a:t>0.756</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0.816</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0.798</a:t>
                      </a:r>
                    </a:p>
                  </a:txBody>
                  <a:tcPr/>
                </a:tc>
                <a:extLst>
                  <a:ext uri="{0D108BD9-81ED-4DB2-BD59-A6C34878D82A}">
                    <a16:rowId xmlns:a16="http://schemas.microsoft.com/office/drawing/2014/main" val="2236538323"/>
                  </a:ext>
                </a:extLst>
              </a:tr>
            </a:tbl>
          </a:graphicData>
        </a:graphic>
      </p:graphicFrame>
      <p:graphicFrame>
        <p:nvGraphicFramePr>
          <p:cNvPr id="6" name="Tablo 5">
            <a:extLst>
              <a:ext uri="{FF2B5EF4-FFF2-40B4-BE49-F238E27FC236}">
                <a16:creationId xmlns:a16="http://schemas.microsoft.com/office/drawing/2014/main" id="{B615B5F4-554F-8C5D-CE9D-A2537C6CE090}"/>
              </a:ext>
            </a:extLst>
          </p:cNvPr>
          <p:cNvGraphicFramePr>
            <a:graphicFrameLocks noGrp="1"/>
          </p:cNvGraphicFramePr>
          <p:nvPr>
            <p:extLst>
              <p:ext uri="{D42A27DB-BD31-4B8C-83A1-F6EECF244321}">
                <p14:modId xmlns:p14="http://schemas.microsoft.com/office/powerpoint/2010/main" val="2447778311"/>
              </p:ext>
            </p:extLst>
          </p:nvPr>
        </p:nvGraphicFramePr>
        <p:xfrm>
          <a:off x="5003416" y="1903745"/>
          <a:ext cx="3936616" cy="6479505"/>
        </p:xfrm>
        <a:graphic>
          <a:graphicData uri="http://schemas.openxmlformats.org/drawingml/2006/table">
            <a:tbl>
              <a:tblPr firstRow="1" bandRow="1">
                <a:tableStyleId>{EB9631B5-78F2-41C9-869B-9F39066F8104}</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Kesinlik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0.783</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highlight>
                            <a:srgbClr val="FF0000"/>
                          </a:highlight>
                        </a:rPr>
                        <a:t>0.746</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highlight>
                            <a:srgbClr val="00FF00"/>
                          </a:highlight>
                        </a:rPr>
                        <a:t>0.842</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0.789</a:t>
                      </a:r>
                    </a:p>
                  </a:txBody>
                  <a:tcPr/>
                </a:tc>
                <a:extLst>
                  <a:ext uri="{0D108BD9-81ED-4DB2-BD59-A6C34878D82A}">
                    <a16:rowId xmlns:a16="http://schemas.microsoft.com/office/drawing/2014/main" val="2236538323"/>
                  </a:ext>
                </a:extLst>
              </a:tr>
            </a:tbl>
          </a:graphicData>
        </a:graphic>
      </p:graphicFrame>
      <p:graphicFrame>
        <p:nvGraphicFramePr>
          <p:cNvPr id="7" name="Tablo 6">
            <a:extLst>
              <a:ext uri="{FF2B5EF4-FFF2-40B4-BE49-F238E27FC236}">
                <a16:creationId xmlns:a16="http://schemas.microsoft.com/office/drawing/2014/main" id="{E878A8BE-FE20-4215-2131-C1BA1CF2F70F}"/>
              </a:ext>
            </a:extLst>
          </p:cNvPr>
          <p:cNvGraphicFramePr>
            <a:graphicFrameLocks noGrp="1"/>
          </p:cNvGraphicFramePr>
          <p:nvPr>
            <p:extLst>
              <p:ext uri="{D42A27DB-BD31-4B8C-83A1-F6EECF244321}">
                <p14:modId xmlns:p14="http://schemas.microsoft.com/office/powerpoint/2010/main" val="4255747988"/>
              </p:ext>
            </p:extLst>
          </p:nvPr>
        </p:nvGraphicFramePr>
        <p:xfrm>
          <a:off x="9503912" y="1903745"/>
          <a:ext cx="3936616" cy="6479505"/>
        </p:xfrm>
        <a:graphic>
          <a:graphicData uri="http://schemas.openxmlformats.org/drawingml/2006/table">
            <a:tbl>
              <a:tblPr firstRow="1" bandRow="1">
                <a:tableStyleId>{74C1A8A3-306A-4EB7-A6B1-4F7E0EB9C5D6}</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Duyarlılık</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highlight>
                            <a:srgbClr val="00FF00"/>
                          </a:highlight>
                        </a:rPr>
                        <a:t>0.818</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highlight>
                            <a:srgbClr val="FF0000"/>
                          </a:highlight>
                        </a:rPr>
                        <a:t>0.758</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0.762</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0.778</a:t>
                      </a:r>
                    </a:p>
                  </a:txBody>
                  <a:tcPr/>
                </a:tc>
                <a:extLst>
                  <a:ext uri="{0D108BD9-81ED-4DB2-BD59-A6C34878D82A}">
                    <a16:rowId xmlns:a16="http://schemas.microsoft.com/office/drawing/2014/main" val="2236538323"/>
                  </a:ext>
                </a:extLst>
              </a:tr>
            </a:tbl>
          </a:graphicData>
        </a:graphic>
      </p:graphicFrame>
      <p:graphicFrame>
        <p:nvGraphicFramePr>
          <p:cNvPr id="8" name="Tablo 7">
            <a:extLst>
              <a:ext uri="{FF2B5EF4-FFF2-40B4-BE49-F238E27FC236}">
                <a16:creationId xmlns:a16="http://schemas.microsoft.com/office/drawing/2014/main" id="{1D920E4A-643E-6AC4-82E3-F2324BF1DF82}"/>
              </a:ext>
            </a:extLst>
          </p:cNvPr>
          <p:cNvGraphicFramePr>
            <a:graphicFrameLocks noGrp="1"/>
          </p:cNvGraphicFramePr>
          <p:nvPr>
            <p:extLst>
              <p:ext uri="{D42A27DB-BD31-4B8C-83A1-F6EECF244321}">
                <p14:modId xmlns:p14="http://schemas.microsoft.com/office/powerpoint/2010/main" val="2959358623"/>
              </p:ext>
            </p:extLst>
          </p:nvPr>
        </p:nvGraphicFramePr>
        <p:xfrm>
          <a:off x="13973928" y="1887250"/>
          <a:ext cx="3936616" cy="6479505"/>
        </p:xfrm>
        <a:graphic>
          <a:graphicData uri="http://schemas.openxmlformats.org/drawingml/2006/table">
            <a:tbl>
              <a:tblPr firstRow="1" bandRow="1">
                <a:tableStyleId>{85BE263C-DBD7-4A20-BB59-AAB30ACAA65A}</a:tableStyleId>
              </a:tblPr>
              <a:tblGrid>
                <a:gridCol w="1968308">
                  <a:extLst>
                    <a:ext uri="{9D8B030D-6E8A-4147-A177-3AD203B41FA5}">
                      <a16:colId xmlns:a16="http://schemas.microsoft.com/office/drawing/2014/main" val="329798657"/>
                    </a:ext>
                  </a:extLst>
                </a:gridCol>
                <a:gridCol w="196830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F1</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highlight>
                            <a:srgbClr val="00FF00"/>
                          </a:highlight>
                        </a:rPr>
                        <a:t>0.800</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highlight>
                            <a:srgbClr val="FF0000"/>
                          </a:highlight>
                        </a:rPr>
                        <a:t>0.733</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0.798</a:t>
                      </a:r>
                    </a:p>
                  </a:txBody>
                  <a:tcPr/>
                </a:tc>
                <a:extLst>
                  <a:ext uri="{0D108BD9-81ED-4DB2-BD59-A6C34878D82A}">
                    <a16:rowId xmlns:a16="http://schemas.microsoft.com/office/drawing/2014/main" val="2805756558"/>
                  </a:ext>
                </a:extLst>
              </a:tr>
              <a:tr h="1295901">
                <a:tc>
                  <a:txBody>
                    <a:bodyPr/>
                    <a:lstStyle/>
                    <a:p>
                      <a:pPr algn="ctr"/>
                      <a:r>
                        <a:rPr lang="tr-TR" sz="2400" dirty="0"/>
                        <a:t>Makro</a:t>
                      </a:r>
                    </a:p>
                  </a:txBody>
                  <a:tcPr/>
                </a:tc>
                <a:tc>
                  <a:txBody>
                    <a:bodyPr/>
                    <a:lstStyle/>
                    <a:p>
                      <a:pPr algn="ctr"/>
                      <a:r>
                        <a:rPr lang="tr-TR" sz="2400" dirty="0"/>
                        <a:t>0.763</a:t>
                      </a:r>
                    </a:p>
                  </a:txBody>
                  <a:tcPr/>
                </a:tc>
                <a:extLst>
                  <a:ext uri="{0D108BD9-81ED-4DB2-BD59-A6C34878D82A}">
                    <a16:rowId xmlns:a16="http://schemas.microsoft.com/office/drawing/2014/main" val="223653832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7581900" y="885825"/>
            <a:ext cx="3124200"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SONUÇLAR</a:t>
            </a:r>
          </a:p>
        </p:txBody>
      </p:sp>
      <p:graphicFrame>
        <p:nvGraphicFramePr>
          <p:cNvPr id="5" name="Diyagram 4">
            <a:extLst>
              <a:ext uri="{FF2B5EF4-FFF2-40B4-BE49-F238E27FC236}">
                <a16:creationId xmlns:a16="http://schemas.microsoft.com/office/drawing/2014/main" id="{C21EEAD0-364E-1ECB-B1EC-A2AE280F6438}"/>
              </a:ext>
            </a:extLst>
          </p:cNvPr>
          <p:cNvGraphicFramePr/>
          <p:nvPr>
            <p:extLst>
              <p:ext uri="{D42A27DB-BD31-4B8C-83A1-F6EECF244321}">
                <p14:modId xmlns:p14="http://schemas.microsoft.com/office/powerpoint/2010/main" val="4249816020"/>
              </p:ext>
            </p:extLst>
          </p:nvPr>
        </p:nvGraphicFramePr>
        <p:xfrm>
          <a:off x="-1485900" y="1714500"/>
          <a:ext cx="12192000" cy="7492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yagram 5">
            <a:extLst>
              <a:ext uri="{FF2B5EF4-FFF2-40B4-BE49-F238E27FC236}">
                <a16:creationId xmlns:a16="http://schemas.microsoft.com/office/drawing/2014/main" id="{E5C97169-936D-0511-02DB-8DFE3E91B3C7}"/>
              </a:ext>
            </a:extLst>
          </p:cNvPr>
          <p:cNvGraphicFramePr/>
          <p:nvPr>
            <p:extLst>
              <p:ext uri="{D42A27DB-BD31-4B8C-83A1-F6EECF244321}">
                <p14:modId xmlns:p14="http://schemas.microsoft.com/office/powerpoint/2010/main" val="2497635277"/>
              </p:ext>
            </p:extLst>
          </p:nvPr>
        </p:nvGraphicFramePr>
        <p:xfrm>
          <a:off x="7239000" y="1714501"/>
          <a:ext cx="12192000" cy="72993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63433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857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425766" y="885825"/>
            <a:ext cx="5436468"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PROJE YOL HARİTASI</a:t>
            </a:r>
          </a:p>
        </p:txBody>
      </p:sp>
      <p:graphicFrame>
        <p:nvGraphicFramePr>
          <p:cNvPr id="5" name="Diyagram 4">
            <a:extLst>
              <a:ext uri="{FF2B5EF4-FFF2-40B4-BE49-F238E27FC236}">
                <a16:creationId xmlns:a16="http://schemas.microsoft.com/office/drawing/2014/main" id="{F4800B7C-444F-2F1D-D18F-DF3C100D7C6E}"/>
              </a:ext>
            </a:extLst>
          </p:cNvPr>
          <p:cNvGraphicFramePr/>
          <p:nvPr>
            <p:extLst>
              <p:ext uri="{D42A27DB-BD31-4B8C-83A1-F6EECF244321}">
                <p14:modId xmlns:p14="http://schemas.microsoft.com/office/powerpoint/2010/main" val="2035723430"/>
              </p:ext>
            </p:extLst>
          </p:nvPr>
        </p:nvGraphicFramePr>
        <p:xfrm>
          <a:off x="285750" y="1834625"/>
          <a:ext cx="17716500" cy="8377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tr-TR"/>
          </a:p>
        </p:txBody>
      </p:sp>
      <p:sp>
        <p:nvSpPr>
          <p:cNvPr id="3" name="TextBox 3"/>
          <p:cNvSpPr txBox="1"/>
          <p:nvPr/>
        </p:nvSpPr>
        <p:spPr>
          <a:xfrm>
            <a:off x="7416403" y="885825"/>
            <a:ext cx="3455194" cy="607346"/>
          </a:xfrm>
          <a:prstGeom prst="rect">
            <a:avLst/>
          </a:prstGeom>
        </p:spPr>
        <p:txBody>
          <a:bodyPr lIns="0" tIns="0" rIns="0" bIns="0" rtlCol="0" anchor="t">
            <a:spAutoFit/>
          </a:bodyPr>
          <a:lstStyle/>
          <a:p>
            <a:pPr algn="ctr">
              <a:lnSpc>
                <a:spcPts val="5039"/>
              </a:lnSpc>
            </a:pPr>
            <a:r>
              <a:rPr lang="en-US" sz="3599" dirty="0">
                <a:solidFill>
                  <a:srgbClr val="004AAD"/>
                </a:solidFill>
                <a:latin typeface="Arial Bold"/>
                <a:ea typeface="Arial Bold"/>
                <a:cs typeface="Arial Bold"/>
                <a:sym typeface="Arial Bold"/>
              </a:rPr>
              <a:t>DEMO VİDEO</a:t>
            </a:r>
          </a:p>
        </p:txBody>
      </p:sp>
      <p:pic>
        <p:nvPicPr>
          <p:cNvPr id="5" name="2024-08-08 22-16-33">
            <a:hlinkClick r:id="" action="ppaction://media"/>
            <a:extLst>
              <a:ext uri="{FF2B5EF4-FFF2-40B4-BE49-F238E27FC236}">
                <a16:creationId xmlns:a16="http://schemas.microsoft.com/office/drawing/2014/main" id="{4C1141FD-C480-069D-E759-21027A0092F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5600" y="1500187"/>
            <a:ext cx="12954000" cy="7286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123325" y="3635861"/>
            <a:ext cx="16041351" cy="1576458"/>
          </a:xfrm>
          <a:prstGeom prst="rect">
            <a:avLst/>
          </a:prstGeom>
        </p:spPr>
        <p:txBody>
          <a:bodyPr lIns="0" tIns="0" rIns="0" bIns="0" rtlCol="0" anchor="t">
            <a:spAutoFit/>
          </a:bodyPr>
          <a:lstStyle/>
          <a:p>
            <a:pPr algn="ctr">
              <a:lnSpc>
                <a:spcPts val="12858"/>
              </a:lnSpc>
              <a:spcBef>
                <a:spcPct val="0"/>
              </a:spcBef>
            </a:pPr>
            <a:r>
              <a:rPr lang="en-US" sz="9184">
                <a:solidFill>
                  <a:srgbClr val="004AAD"/>
                </a:solidFill>
                <a:latin typeface="HK Modular"/>
                <a:ea typeface="HK Modular"/>
                <a:cs typeface="HK Modular"/>
                <a:sym typeface="HK Modular"/>
              </a:rPr>
              <a:t>TEŞEKKÜRLER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6857777" y="885825"/>
            <a:ext cx="457244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PROJE TANIMI</a:t>
            </a:r>
            <a:endParaRPr lang="en-US" sz="3599" dirty="0">
              <a:solidFill>
                <a:srgbClr val="004AAD"/>
              </a:solidFill>
              <a:latin typeface="Arial Bold"/>
              <a:ea typeface="Arial Bold"/>
              <a:cs typeface="Arial Bold"/>
              <a:sym typeface="Arial Bold"/>
            </a:endParaRPr>
          </a:p>
        </p:txBody>
      </p:sp>
      <p:sp>
        <p:nvSpPr>
          <p:cNvPr id="4" name="TextBox 4"/>
          <p:cNvSpPr txBox="1"/>
          <p:nvPr/>
        </p:nvSpPr>
        <p:spPr>
          <a:xfrm>
            <a:off x="1218120" y="1715811"/>
            <a:ext cx="6934200" cy="8341899"/>
          </a:xfrm>
          <a:prstGeom prst="rect">
            <a:avLst/>
          </a:prstGeom>
        </p:spPr>
        <p:txBody>
          <a:bodyPr wrap="square" lIns="0" tIns="0" rIns="0" bIns="0" rtlCol="0" anchor="t">
            <a:spAutoFit/>
          </a:bodyPr>
          <a:lstStyle/>
          <a:p>
            <a:pPr algn="ctr"/>
            <a:r>
              <a:rPr lang="tr-TR" sz="3600" dirty="0"/>
              <a:t>Metinlerdeki duygu analizi genellikle genel bir duygu sınıflandırması yapar, ancak bu durum belirli varlıklar hakkında daha ayrıntılı bilgiler sunmaz. </a:t>
            </a:r>
          </a:p>
          <a:p>
            <a:pPr algn="ctr"/>
            <a:endParaRPr lang="tr-TR" sz="3600" dirty="0"/>
          </a:p>
          <a:p>
            <a:pPr algn="ctr"/>
            <a:r>
              <a:rPr lang="tr-TR" sz="3600" dirty="0"/>
              <a:t>Ele alınan problem metinlerdeki belirli varlıkların ayrı ayrı duygu analizini yapabilmektir. Bu tür bir analiz, şirketlerin ve ürünlerin nasıl algılandığını daha ayrıntılı bir şekilde incelemeye olanak tanır ve bu sayede hedeflenmiş içgörüler sunar.</a:t>
            </a:r>
          </a:p>
          <a:p>
            <a:pPr algn="ctr"/>
            <a:endParaRPr lang="tr-TR" sz="3600" dirty="0"/>
          </a:p>
          <a:p>
            <a:pPr algn="ctr">
              <a:lnSpc>
                <a:spcPts val="5039"/>
              </a:lnSpc>
            </a:pPr>
            <a:endParaRPr lang="en-US" sz="3599" dirty="0">
              <a:solidFill>
                <a:srgbClr val="004AAD"/>
              </a:solidFill>
              <a:latin typeface="Arial"/>
              <a:ea typeface="Arial"/>
              <a:cs typeface="Arial"/>
              <a:sym typeface="Arial"/>
            </a:endParaRPr>
          </a:p>
        </p:txBody>
      </p:sp>
      <p:pic>
        <p:nvPicPr>
          <p:cNvPr id="6" name="Grafik 5" descr="Gülen yüz ana hatları düz dolguyla">
            <a:extLst>
              <a:ext uri="{FF2B5EF4-FFF2-40B4-BE49-F238E27FC236}">
                <a16:creationId xmlns:a16="http://schemas.microsoft.com/office/drawing/2014/main" id="{1F72EFFB-4BD1-000B-9BB3-8E910669FA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6862" y="1333500"/>
            <a:ext cx="2880000" cy="2880000"/>
          </a:xfrm>
          <a:prstGeom prst="rect">
            <a:avLst/>
          </a:prstGeom>
        </p:spPr>
      </p:pic>
      <p:pic>
        <p:nvPicPr>
          <p:cNvPr id="8" name="Grafik 7" descr="Nötr yüz ana hatları düz dolguyla">
            <a:extLst>
              <a:ext uri="{FF2B5EF4-FFF2-40B4-BE49-F238E27FC236}">
                <a16:creationId xmlns:a16="http://schemas.microsoft.com/office/drawing/2014/main" id="{D0F65970-1B0D-0CC5-D2CD-715582C61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58236" y="3802730"/>
            <a:ext cx="2880000" cy="2880000"/>
          </a:xfrm>
          <a:prstGeom prst="rect">
            <a:avLst/>
          </a:prstGeom>
        </p:spPr>
      </p:pic>
      <p:pic>
        <p:nvPicPr>
          <p:cNvPr id="10" name="Grafik 9" descr="Üzgün yüz ana hatları düz dolguyla">
            <a:extLst>
              <a:ext uri="{FF2B5EF4-FFF2-40B4-BE49-F238E27FC236}">
                <a16:creationId xmlns:a16="http://schemas.microsoft.com/office/drawing/2014/main" id="{D0FEE12E-8F27-F6CE-F99D-E90D526E89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8235" y="6294830"/>
            <a:ext cx="2880000" cy="2880000"/>
          </a:xfrm>
          <a:prstGeom prst="rect">
            <a:avLst/>
          </a:prstGeom>
        </p:spPr>
      </p:pic>
      <p:sp>
        <p:nvSpPr>
          <p:cNvPr id="12" name="TextBox 4">
            <a:extLst>
              <a:ext uri="{FF2B5EF4-FFF2-40B4-BE49-F238E27FC236}">
                <a16:creationId xmlns:a16="http://schemas.microsoft.com/office/drawing/2014/main" id="{50168D79-26A0-1492-A89E-93506828F852}"/>
              </a:ext>
            </a:extLst>
          </p:cNvPr>
          <p:cNvSpPr txBox="1"/>
          <p:nvPr/>
        </p:nvSpPr>
        <p:spPr>
          <a:xfrm>
            <a:off x="12708573" y="1942503"/>
            <a:ext cx="4076699" cy="1661993"/>
          </a:xfrm>
          <a:prstGeom prst="rect">
            <a:avLst/>
          </a:prstGeom>
        </p:spPr>
        <p:txBody>
          <a:bodyPr wrap="square" lIns="0" tIns="0" rIns="0" bIns="0" rtlCol="0" anchor="t">
            <a:spAutoFit/>
          </a:bodyPr>
          <a:lstStyle/>
          <a:p>
            <a:pPr algn="ctr"/>
            <a:r>
              <a:rPr lang="tr-TR" sz="3600" dirty="0"/>
              <a:t>Telefon çok iyi </a:t>
            </a:r>
            <a:r>
              <a:rPr lang="tr-TR" sz="3600" dirty="0">
                <a:highlight>
                  <a:srgbClr val="00FF00"/>
                </a:highlight>
              </a:rPr>
              <a:t>çalışıyor</a:t>
            </a:r>
            <a:r>
              <a:rPr lang="tr-TR" sz="3600" dirty="0"/>
              <a:t> ama batarya ömrü </a:t>
            </a:r>
            <a:r>
              <a:rPr lang="tr-TR" sz="3600" dirty="0">
                <a:highlight>
                  <a:srgbClr val="FF0000"/>
                </a:highlight>
              </a:rPr>
              <a:t>kısa</a:t>
            </a:r>
            <a:endParaRPr lang="en-US" sz="3599" dirty="0">
              <a:solidFill>
                <a:srgbClr val="004AAD"/>
              </a:solidFill>
              <a:highlight>
                <a:srgbClr val="FF0000"/>
              </a:highlight>
              <a:latin typeface="Arial"/>
              <a:ea typeface="Arial"/>
              <a:cs typeface="Arial"/>
              <a:sym typeface="Arial"/>
            </a:endParaRPr>
          </a:p>
        </p:txBody>
      </p:sp>
      <p:sp>
        <p:nvSpPr>
          <p:cNvPr id="13" name="TextBox 4">
            <a:extLst>
              <a:ext uri="{FF2B5EF4-FFF2-40B4-BE49-F238E27FC236}">
                <a16:creationId xmlns:a16="http://schemas.microsoft.com/office/drawing/2014/main" id="{4656C8C2-31BD-A6A7-805C-77FCB592E5B7}"/>
              </a:ext>
            </a:extLst>
          </p:cNvPr>
          <p:cNvSpPr txBox="1"/>
          <p:nvPr/>
        </p:nvSpPr>
        <p:spPr>
          <a:xfrm>
            <a:off x="12603374" y="4247560"/>
            <a:ext cx="4076699" cy="1661993"/>
          </a:xfrm>
          <a:prstGeom prst="rect">
            <a:avLst/>
          </a:prstGeom>
        </p:spPr>
        <p:txBody>
          <a:bodyPr wrap="square" lIns="0" tIns="0" rIns="0" bIns="0" rtlCol="0" anchor="t">
            <a:spAutoFit/>
          </a:bodyPr>
          <a:lstStyle/>
          <a:p>
            <a:pPr algn="ctr"/>
            <a:r>
              <a:rPr lang="tr-TR" sz="3600" dirty="0"/>
              <a:t>A firması hakkında pek </a:t>
            </a:r>
            <a:r>
              <a:rPr lang="tr-TR" sz="3600" dirty="0">
                <a:highlight>
                  <a:srgbClr val="FFFF00"/>
                </a:highlight>
              </a:rPr>
              <a:t>fikrim yok </a:t>
            </a:r>
            <a:r>
              <a:rPr lang="tr-TR" sz="3600" dirty="0"/>
              <a:t>ama B firması </a:t>
            </a:r>
            <a:r>
              <a:rPr lang="tr-TR" sz="3600" dirty="0">
                <a:highlight>
                  <a:srgbClr val="FF0000"/>
                </a:highlight>
              </a:rPr>
              <a:t>harikadır</a:t>
            </a:r>
            <a:endParaRPr lang="en-US" sz="3599" dirty="0">
              <a:solidFill>
                <a:srgbClr val="004AAD"/>
              </a:solidFill>
              <a:highlight>
                <a:srgbClr val="FF0000"/>
              </a:highlight>
              <a:latin typeface="Arial"/>
              <a:ea typeface="Arial"/>
              <a:cs typeface="Arial"/>
              <a:sym typeface="Arial"/>
            </a:endParaRPr>
          </a:p>
        </p:txBody>
      </p:sp>
      <p:sp>
        <p:nvSpPr>
          <p:cNvPr id="14" name="TextBox 4">
            <a:extLst>
              <a:ext uri="{FF2B5EF4-FFF2-40B4-BE49-F238E27FC236}">
                <a16:creationId xmlns:a16="http://schemas.microsoft.com/office/drawing/2014/main" id="{9AEB229E-7933-2F97-DB0C-0AD0C30B5957}"/>
              </a:ext>
            </a:extLst>
          </p:cNvPr>
          <p:cNvSpPr txBox="1"/>
          <p:nvPr/>
        </p:nvSpPr>
        <p:spPr>
          <a:xfrm>
            <a:off x="12603374" y="6903833"/>
            <a:ext cx="4076699" cy="2215991"/>
          </a:xfrm>
          <a:prstGeom prst="rect">
            <a:avLst/>
          </a:prstGeom>
        </p:spPr>
        <p:txBody>
          <a:bodyPr wrap="square" lIns="0" tIns="0" rIns="0" bIns="0" rtlCol="0" anchor="t">
            <a:spAutoFit/>
          </a:bodyPr>
          <a:lstStyle/>
          <a:p>
            <a:pPr algn="ctr"/>
            <a:r>
              <a:rPr lang="tr-TR" sz="3600" dirty="0"/>
              <a:t>Hayatımda aldığım en kötü hizmet bu olsa </a:t>
            </a:r>
            <a:r>
              <a:rPr lang="tr-TR" sz="3600" dirty="0">
                <a:highlight>
                  <a:srgbClr val="FF0000"/>
                </a:highlight>
              </a:rPr>
              <a:t>gerek. </a:t>
            </a:r>
            <a:r>
              <a:rPr lang="tr-TR" sz="3600" dirty="0">
                <a:highlight>
                  <a:srgbClr val="00FF00"/>
                </a:highlight>
              </a:rPr>
              <a:t>Kat kat iyisini </a:t>
            </a:r>
            <a:r>
              <a:rPr lang="tr-TR" sz="3600" dirty="0"/>
              <a:t>başka firmalar veriyor</a:t>
            </a:r>
            <a:endParaRPr lang="en-US" sz="3599" dirty="0">
              <a:solidFill>
                <a:srgbClr val="004AAD"/>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5473489" y="885825"/>
            <a:ext cx="7341022"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ÇÖZÜM</a:t>
            </a:r>
            <a:endParaRPr lang="en-US" sz="3599" dirty="0">
              <a:solidFill>
                <a:srgbClr val="004AAD"/>
              </a:solidFill>
              <a:latin typeface="Arial Bold"/>
              <a:ea typeface="Arial Bold"/>
              <a:cs typeface="Arial Bold"/>
              <a:sym typeface="Arial Bold"/>
            </a:endParaRPr>
          </a:p>
        </p:txBody>
      </p:sp>
      <p:sp>
        <p:nvSpPr>
          <p:cNvPr id="4" name="TextBox 4"/>
          <p:cNvSpPr txBox="1"/>
          <p:nvPr/>
        </p:nvSpPr>
        <p:spPr>
          <a:xfrm>
            <a:off x="1697069" y="2279094"/>
            <a:ext cx="6939353" cy="5087611"/>
          </a:xfrm>
          <a:prstGeom prst="rect">
            <a:avLst/>
          </a:prstGeom>
        </p:spPr>
        <p:txBody>
          <a:bodyPr wrap="square" lIns="0" tIns="0" rIns="0" bIns="0" rtlCol="0" anchor="t">
            <a:spAutoFit/>
          </a:bodyPr>
          <a:lstStyle/>
          <a:p>
            <a:pPr algn="ctr">
              <a:lnSpc>
                <a:spcPts val="5039"/>
              </a:lnSpc>
            </a:pPr>
            <a:r>
              <a:rPr lang="tr-TR" sz="3600" dirty="0" err="1"/>
              <a:t>NymAI</a:t>
            </a:r>
            <a:r>
              <a:rPr lang="tr-TR" sz="3600" dirty="0"/>
              <a:t>, metinlerdeki belirli varlıkların duygu analizini yapmak için geliştirilmiş bir araçtır. Bu çözüm, metinlerdeki varlıkların duygu durumlarını ayrıntılı bir şekilde inceleyerek, bu varlıklarla ilgili olumlu, olumsuz veya nötr yorumları belirlemekte kullanılır.</a:t>
            </a:r>
            <a:endParaRPr lang="en-US" sz="3599" dirty="0">
              <a:solidFill>
                <a:srgbClr val="004AAD"/>
              </a:solidFill>
              <a:latin typeface="Arial"/>
              <a:ea typeface="Arial"/>
              <a:cs typeface="Arial"/>
              <a:sym typeface="Arial"/>
            </a:endParaRPr>
          </a:p>
        </p:txBody>
      </p:sp>
      <p:pic>
        <p:nvPicPr>
          <p:cNvPr id="8" name="Resim 7" descr="sanat, daire, grafik, tasarım içeren bir resim&#10;&#10;Açıklama otomatik olarak oluşturuldu">
            <a:extLst>
              <a:ext uri="{FF2B5EF4-FFF2-40B4-BE49-F238E27FC236}">
                <a16:creationId xmlns:a16="http://schemas.microsoft.com/office/drawing/2014/main" id="{B9662E20-EB2F-AF49-3A06-C5B28AD2E4E1}"/>
              </a:ext>
            </a:extLst>
          </p:cNvPr>
          <p:cNvPicPr>
            <a:picLocks noChangeAspect="1"/>
          </p:cNvPicPr>
          <p:nvPr/>
        </p:nvPicPr>
        <p:blipFill rotWithShape="1">
          <a:blip r:embed="rId3">
            <a:extLst>
              <a:ext uri="{28A0092B-C50C-407E-A947-70E740481C1C}">
                <a14:useLocalDpi xmlns:a14="http://schemas.microsoft.com/office/drawing/2010/main" val="0"/>
              </a:ext>
            </a:extLst>
          </a:blip>
          <a:srcRect l="6624" t="10912" r="8844" b="6860"/>
          <a:stretch/>
        </p:blipFill>
        <p:spPr>
          <a:xfrm>
            <a:off x="10058400" y="1493171"/>
            <a:ext cx="6807622" cy="6622130"/>
          </a:xfrm>
          <a:prstGeom prst="rect">
            <a:avLst/>
          </a:prstGeom>
        </p:spPr>
      </p:pic>
      <p:sp>
        <p:nvSpPr>
          <p:cNvPr id="9" name="Dikdörtgen 8">
            <a:extLst>
              <a:ext uri="{FF2B5EF4-FFF2-40B4-BE49-F238E27FC236}">
                <a16:creationId xmlns:a16="http://schemas.microsoft.com/office/drawing/2014/main" id="{6FA9D422-03D8-36C1-7D86-E9AFDCFFFF0B}"/>
              </a:ext>
            </a:extLst>
          </p:cNvPr>
          <p:cNvSpPr/>
          <p:nvPr/>
        </p:nvSpPr>
        <p:spPr>
          <a:xfrm>
            <a:off x="10858289" y="7810500"/>
            <a:ext cx="4958409" cy="1862048"/>
          </a:xfrm>
          <a:prstGeom prst="rect">
            <a:avLst/>
          </a:prstGeom>
          <a:noFill/>
        </p:spPr>
        <p:txBody>
          <a:bodyPr wrap="none" lIns="91440" tIns="45720" rIns="91440" bIns="45720">
            <a:spAutoFit/>
          </a:bodyPr>
          <a:lstStyle/>
          <a:p>
            <a:pPr lvl="1" algn="ctr"/>
            <a:r>
              <a:rPr lang="tr-TR" sz="11500" b="1" dirty="0">
                <a:ln w="9525">
                  <a:solidFill>
                    <a:schemeClr val="bg1"/>
                  </a:solidFill>
                  <a:prstDash val="solid"/>
                </a:ln>
                <a:effectLst>
                  <a:outerShdw blurRad="12700" dist="38100" dir="2700000" algn="tl" rotWithShape="0">
                    <a:schemeClr val="bg1">
                      <a:lumMod val="50000"/>
                    </a:schemeClr>
                  </a:outerShdw>
                </a:effectLst>
              </a:rPr>
              <a:t>NYMAI</a:t>
            </a:r>
            <a:endParaRPr lang="tr-TR" sz="115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5473489" y="885825"/>
            <a:ext cx="7341022"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ÇÖZÜM</a:t>
            </a:r>
            <a:endParaRPr lang="en-US" sz="3599" dirty="0">
              <a:solidFill>
                <a:srgbClr val="004AAD"/>
              </a:solidFill>
              <a:latin typeface="Arial Bold"/>
              <a:ea typeface="Arial Bold"/>
              <a:cs typeface="Arial Bold"/>
              <a:sym typeface="Arial Bold"/>
            </a:endParaRPr>
          </a:p>
        </p:txBody>
      </p:sp>
      <p:graphicFrame>
        <p:nvGraphicFramePr>
          <p:cNvPr id="6" name="Diyagram 5">
            <a:extLst>
              <a:ext uri="{FF2B5EF4-FFF2-40B4-BE49-F238E27FC236}">
                <a16:creationId xmlns:a16="http://schemas.microsoft.com/office/drawing/2014/main" id="{0A0D753E-859D-6E0B-3200-B78CFEC4E64D}"/>
              </a:ext>
            </a:extLst>
          </p:cNvPr>
          <p:cNvGraphicFramePr/>
          <p:nvPr>
            <p:extLst>
              <p:ext uri="{D42A27DB-BD31-4B8C-83A1-F6EECF244321}">
                <p14:modId xmlns:p14="http://schemas.microsoft.com/office/powerpoint/2010/main" val="2821866154"/>
              </p:ext>
            </p:extLst>
          </p:nvPr>
        </p:nvGraphicFramePr>
        <p:xfrm>
          <a:off x="-1828800" y="-342900"/>
          <a:ext cx="21717000" cy="899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7543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graphicFrame>
        <p:nvGraphicFramePr>
          <p:cNvPr id="6" name="Diyagram 5">
            <a:extLst>
              <a:ext uri="{FF2B5EF4-FFF2-40B4-BE49-F238E27FC236}">
                <a16:creationId xmlns:a16="http://schemas.microsoft.com/office/drawing/2014/main" id="{4C4CAD06-326A-2210-181E-A5882912EE73}"/>
              </a:ext>
            </a:extLst>
          </p:cNvPr>
          <p:cNvGraphicFramePr/>
          <p:nvPr>
            <p:extLst>
              <p:ext uri="{D42A27DB-BD31-4B8C-83A1-F6EECF244321}">
                <p14:modId xmlns:p14="http://schemas.microsoft.com/office/powerpoint/2010/main" val="3189583863"/>
              </p:ext>
            </p:extLst>
          </p:nvPr>
        </p:nvGraphicFramePr>
        <p:xfrm>
          <a:off x="3047999" y="10795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3">
            <a:extLst>
              <a:ext uri="{FF2B5EF4-FFF2-40B4-BE49-F238E27FC236}">
                <a16:creationId xmlns:a16="http://schemas.microsoft.com/office/drawing/2014/main" id="{4D91DCA1-6B85-A8E6-8977-432DC1C1625B}"/>
              </a:ext>
            </a:extLst>
          </p:cNvPr>
          <p:cNvSpPr txBox="1"/>
          <p:nvPr/>
        </p:nvSpPr>
        <p:spPr>
          <a:xfrm>
            <a:off x="7149443" y="885825"/>
            <a:ext cx="3989115"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İŞ AKIŞI</a:t>
            </a:r>
            <a:endParaRPr lang="en-US" sz="3599" dirty="0">
              <a:solidFill>
                <a:srgbClr val="004AAD"/>
              </a:solidFill>
              <a:latin typeface="Arial Bold"/>
              <a:ea typeface="Arial Bold"/>
              <a:cs typeface="Arial Bold"/>
              <a:sym typeface="Arial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dirty="0"/>
          </a:p>
        </p:txBody>
      </p:sp>
      <p:sp>
        <p:nvSpPr>
          <p:cNvPr id="3" name="TextBox 3"/>
          <p:cNvSpPr txBox="1"/>
          <p:nvPr/>
        </p:nvSpPr>
        <p:spPr>
          <a:xfrm>
            <a:off x="7771842" y="885825"/>
            <a:ext cx="2744316" cy="607346"/>
          </a:xfrm>
          <a:prstGeom prst="rect">
            <a:avLst/>
          </a:prstGeom>
        </p:spPr>
        <p:txBody>
          <a:bodyPr lIns="0" tIns="0" rIns="0" bIns="0" rtlCol="0" anchor="t">
            <a:spAutoFit/>
          </a:bodyPr>
          <a:lstStyle/>
          <a:p>
            <a:pPr algn="ctr">
              <a:lnSpc>
                <a:spcPts val="5039"/>
              </a:lnSpc>
            </a:pPr>
            <a:r>
              <a:rPr lang="tr-TR" sz="3599" dirty="0">
                <a:solidFill>
                  <a:srgbClr val="004AAD"/>
                </a:solidFill>
                <a:latin typeface="Arial Bold"/>
                <a:ea typeface="Arial Bold"/>
                <a:cs typeface="Arial Bold"/>
                <a:sym typeface="Arial Bold"/>
              </a:rPr>
              <a:t>VERİ SETİ</a:t>
            </a:r>
            <a:endParaRPr lang="en-US" sz="3599" dirty="0">
              <a:solidFill>
                <a:srgbClr val="004AAD"/>
              </a:solidFill>
              <a:latin typeface="Arial Bold"/>
              <a:ea typeface="Arial Bold"/>
              <a:cs typeface="Arial Bold"/>
              <a:sym typeface="Arial Bold"/>
            </a:endParaRPr>
          </a:p>
        </p:txBody>
      </p:sp>
      <p:graphicFrame>
        <p:nvGraphicFramePr>
          <p:cNvPr id="5" name="Diyagram 4">
            <a:extLst>
              <a:ext uri="{FF2B5EF4-FFF2-40B4-BE49-F238E27FC236}">
                <a16:creationId xmlns:a16="http://schemas.microsoft.com/office/drawing/2014/main" id="{C850CA60-59B5-6578-DE4B-22018B2400E2}"/>
              </a:ext>
            </a:extLst>
          </p:cNvPr>
          <p:cNvGraphicFramePr/>
          <p:nvPr>
            <p:extLst>
              <p:ext uri="{D42A27DB-BD31-4B8C-83A1-F6EECF244321}">
                <p14:modId xmlns:p14="http://schemas.microsoft.com/office/powerpoint/2010/main" val="1019823104"/>
              </p:ext>
            </p:extLst>
          </p:nvPr>
        </p:nvGraphicFramePr>
        <p:xfrm>
          <a:off x="3048000" y="647700"/>
          <a:ext cx="12192000" cy="812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24"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2856309" y="691298"/>
            <a:ext cx="12575381" cy="585930"/>
          </a:xfrm>
          <a:prstGeom prst="rect">
            <a:avLst/>
          </a:prstGeom>
        </p:spPr>
        <p:txBody>
          <a:bodyPr lIns="0" tIns="0" rIns="0" bIns="0" rtlCol="0" anchor="t">
            <a:spAutoFit/>
          </a:bodyPr>
          <a:lstStyle/>
          <a:p>
            <a:pPr algn="ctr">
              <a:lnSpc>
                <a:spcPts val="5039"/>
              </a:lnSpc>
            </a:pPr>
            <a:r>
              <a:rPr lang="en-US" sz="3599" dirty="0">
                <a:solidFill>
                  <a:srgbClr val="004AAD"/>
                </a:solidFill>
                <a:latin typeface="Arial"/>
                <a:ea typeface="Arial"/>
                <a:cs typeface="Arial"/>
                <a:sym typeface="Arial"/>
              </a:rPr>
              <a:t>SemEval14</a:t>
            </a:r>
          </a:p>
        </p:txBody>
      </p:sp>
      <p:graphicFrame>
        <p:nvGraphicFramePr>
          <p:cNvPr id="5" name="Grafik 4">
            <a:extLst>
              <a:ext uri="{FF2B5EF4-FFF2-40B4-BE49-F238E27FC236}">
                <a16:creationId xmlns:a16="http://schemas.microsoft.com/office/drawing/2014/main" id="{DAE72414-77A1-994A-6BD9-634240D5ACD3}"/>
              </a:ext>
            </a:extLst>
          </p:cNvPr>
          <p:cNvGraphicFramePr/>
          <p:nvPr>
            <p:extLst>
              <p:ext uri="{D42A27DB-BD31-4B8C-83A1-F6EECF244321}">
                <p14:modId xmlns:p14="http://schemas.microsoft.com/office/powerpoint/2010/main" val="2769522318"/>
              </p:ext>
            </p:extLst>
          </p:nvPr>
        </p:nvGraphicFramePr>
        <p:xfrm>
          <a:off x="-942352" y="1233630"/>
          <a:ext cx="12192000" cy="812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o 6">
            <a:extLst>
              <a:ext uri="{FF2B5EF4-FFF2-40B4-BE49-F238E27FC236}">
                <a16:creationId xmlns:a16="http://schemas.microsoft.com/office/drawing/2014/main" id="{7A15E2CB-D105-A3A6-6D6F-B38AA7D17527}"/>
              </a:ext>
            </a:extLst>
          </p:cNvPr>
          <p:cNvGraphicFramePr>
            <a:graphicFrameLocks noGrp="1"/>
          </p:cNvGraphicFramePr>
          <p:nvPr>
            <p:extLst>
              <p:ext uri="{D42A27DB-BD31-4B8C-83A1-F6EECF244321}">
                <p14:modId xmlns:p14="http://schemas.microsoft.com/office/powerpoint/2010/main" val="3854266832"/>
              </p:ext>
            </p:extLst>
          </p:nvPr>
        </p:nvGraphicFramePr>
        <p:xfrm>
          <a:off x="11201400" y="2095500"/>
          <a:ext cx="5201896" cy="6479505"/>
        </p:xfrm>
        <a:graphic>
          <a:graphicData uri="http://schemas.openxmlformats.org/drawingml/2006/table">
            <a:tbl>
              <a:tblPr firstRow="1" bandRow="1">
                <a:tableStyleId>{2A488322-F2BA-4B5B-9748-0D474271808F}</a:tableStyleId>
              </a:tblPr>
              <a:tblGrid>
                <a:gridCol w="2600948">
                  <a:extLst>
                    <a:ext uri="{9D8B030D-6E8A-4147-A177-3AD203B41FA5}">
                      <a16:colId xmlns:a16="http://schemas.microsoft.com/office/drawing/2014/main" val="329798657"/>
                    </a:ext>
                  </a:extLst>
                </a:gridCol>
                <a:gridCol w="260094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Örnek Sayısı</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2546</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1502</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4066</a:t>
                      </a:r>
                    </a:p>
                  </a:txBody>
                  <a:tcPr/>
                </a:tc>
                <a:extLst>
                  <a:ext uri="{0D108BD9-81ED-4DB2-BD59-A6C34878D82A}">
                    <a16:rowId xmlns:a16="http://schemas.microsoft.com/office/drawing/2014/main" val="2805756558"/>
                  </a:ext>
                </a:extLst>
              </a:tr>
              <a:tr h="1295901">
                <a:tc>
                  <a:txBody>
                    <a:bodyPr/>
                    <a:lstStyle/>
                    <a:p>
                      <a:pPr algn="ctr"/>
                      <a:r>
                        <a:rPr lang="tr-TR" sz="2400" dirty="0"/>
                        <a:t>Toplam</a:t>
                      </a:r>
                    </a:p>
                  </a:txBody>
                  <a:tcPr/>
                </a:tc>
                <a:tc>
                  <a:txBody>
                    <a:bodyPr/>
                    <a:lstStyle/>
                    <a:p>
                      <a:pPr algn="ctr"/>
                      <a:r>
                        <a:rPr lang="tr-TR" sz="2400" dirty="0"/>
                        <a:t>8114</a:t>
                      </a:r>
                    </a:p>
                  </a:txBody>
                  <a:tcPr/>
                </a:tc>
                <a:extLst>
                  <a:ext uri="{0D108BD9-81ED-4DB2-BD59-A6C34878D82A}">
                    <a16:rowId xmlns:a16="http://schemas.microsoft.com/office/drawing/2014/main" val="2236538323"/>
                  </a:ext>
                </a:extLst>
              </a:tr>
            </a:tbl>
          </a:graphicData>
        </a:graphic>
      </p:graphicFrame>
    </p:spTree>
    <p:extLst>
      <p:ext uri="{BB962C8B-B14F-4D97-AF65-F5344CB8AC3E}">
        <p14:creationId xmlns:p14="http://schemas.microsoft.com/office/powerpoint/2010/main" val="922855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p:cNvSpPr txBox="1"/>
          <p:nvPr/>
        </p:nvSpPr>
        <p:spPr>
          <a:xfrm>
            <a:off x="2856309" y="647700"/>
            <a:ext cx="12575381" cy="585930"/>
          </a:xfrm>
          <a:prstGeom prst="rect">
            <a:avLst/>
          </a:prstGeom>
        </p:spPr>
        <p:txBody>
          <a:bodyPr lIns="0" tIns="0" rIns="0" bIns="0" rtlCol="0" anchor="t">
            <a:spAutoFit/>
          </a:bodyPr>
          <a:lstStyle/>
          <a:p>
            <a:pPr algn="ctr">
              <a:lnSpc>
                <a:spcPts val="5039"/>
              </a:lnSpc>
            </a:pPr>
            <a:r>
              <a:rPr lang="en-US" sz="3599" dirty="0">
                <a:solidFill>
                  <a:srgbClr val="004AAD"/>
                </a:solidFill>
                <a:latin typeface="Arial"/>
                <a:ea typeface="Arial"/>
                <a:cs typeface="Arial"/>
                <a:sym typeface="Arial"/>
              </a:rPr>
              <a:t>SemEval1</a:t>
            </a:r>
            <a:r>
              <a:rPr lang="tr-TR" sz="3599" dirty="0">
                <a:solidFill>
                  <a:srgbClr val="004AAD"/>
                </a:solidFill>
                <a:latin typeface="Arial"/>
                <a:ea typeface="Arial"/>
                <a:cs typeface="Arial"/>
                <a:sym typeface="Arial"/>
              </a:rPr>
              <a:t>5</a:t>
            </a:r>
            <a:endParaRPr lang="en-US" sz="3599" dirty="0">
              <a:solidFill>
                <a:srgbClr val="004AAD"/>
              </a:solidFill>
              <a:latin typeface="Arial"/>
              <a:ea typeface="Arial"/>
              <a:cs typeface="Arial"/>
              <a:sym typeface="Arial"/>
            </a:endParaRPr>
          </a:p>
        </p:txBody>
      </p:sp>
      <p:graphicFrame>
        <p:nvGraphicFramePr>
          <p:cNvPr id="5" name="Grafik 4">
            <a:extLst>
              <a:ext uri="{FF2B5EF4-FFF2-40B4-BE49-F238E27FC236}">
                <a16:creationId xmlns:a16="http://schemas.microsoft.com/office/drawing/2014/main" id="{7B166197-505C-F154-C764-EC264F98F3B1}"/>
              </a:ext>
            </a:extLst>
          </p:cNvPr>
          <p:cNvGraphicFramePr/>
          <p:nvPr>
            <p:extLst>
              <p:ext uri="{D42A27DB-BD31-4B8C-83A1-F6EECF244321}">
                <p14:modId xmlns:p14="http://schemas.microsoft.com/office/powerpoint/2010/main" val="2842462579"/>
              </p:ext>
            </p:extLst>
          </p:nvPr>
        </p:nvGraphicFramePr>
        <p:xfrm>
          <a:off x="-942352" y="1233630"/>
          <a:ext cx="12192000" cy="812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o 6">
            <a:extLst>
              <a:ext uri="{FF2B5EF4-FFF2-40B4-BE49-F238E27FC236}">
                <a16:creationId xmlns:a16="http://schemas.microsoft.com/office/drawing/2014/main" id="{2F4109C0-AD8F-F2DC-C716-31D2CFF6F67C}"/>
              </a:ext>
            </a:extLst>
          </p:cNvPr>
          <p:cNvGraphicFramePr>
            <a:graphicFrameLocks noGrp="1"/>
          </p:cNvGraphicFramePr>
          <p:nvPr>
            <p:extLst>
              <p:ext uri="{D42A27DB-BD31-4B8C-83A1-F6EECF244321}">
                <p14:modId xmlns:p14="http://schemas.microsoft.com/office/powerpoint/2010/main" val="3507830519"/>
              </p:ext>
            </p:extLst>
          </p:nvPr>
        </p:nvGraphicFramePr>
        <p:xfrm>
          <a:off x="11201400" y="2095500"/>
          <a:ext cx="5201896" cy="6479505"/>
        </p:xfrm>
        <a:graphic>
          <a:graphicData uri="http://schemas.openxmlformats.org/drawingml/2006/table">
            <a:tbl>
              <a:tblPr firstRow="1" bandRow="1">
                <a:tableStyleId>{2A488322-F2BA-4B5B-9748-0D474271808F}</a:tableStyleId>
              </a:tblPr>
              <a:tblGrid>
                <a:gridCol w="2600948">
                  <a:extLst>
                    <a:ext uri="{9D8B030D-6E8A-4147-A177-3AD203B41FA5}">
                      <a16:colId xmlns:a16="http://schemas.microsoft.com/office/drawing/2014/main" val="329798657"/>
                    </a:ext>
                  </a:extLst>
                </a:gridCol>
                <a:gridCol w="2600948">
                  <a:extLst>
                    <a:ext uri="{9D8B030D-6E8A-4147-A177-3AD203B41FA5}">
                      <a16:colId xmlns:a16="http://schemas.microsoft.com/office/drawing/2014/main" val="853422314"/>
                    </a:ext>
                  </a:extLst>
                </a:gridCol>
              </a:tblGrid>
              <a:tr h="1295901">
                <a:tc>
                  <a:txBody>
                    <a:bodyPr/>
                    <a:lstStyle/>
                    <a:p>
                      <a:pPr algn="ctr"/>
                      <a:r>
                        <a:rPr lang="tr-TR" sz="2400" dirty="0"/>
                        <a:t>Duygu Durumu</a:t>
                      </a:r>
                    </a:p>
                  </a:txBody>
                  <a:tcPr/>
                </a:tc>
                <a:tc>
                  <a:txBody>
                    <a:bodyPr/>
                    <a:lstStyle/>
                    <a:p>
                      <a:pPr algn="ctr"/>
                      <a:r>
                        <a:rPr lang="tr-TR" sz="2400" dirty="0"/>
                        <a:t>Örnek Sayısı</a:t>
                      </a:r>
                    </a:p>
                  </a:txBody>
                  <a:tcPr/>
                </a:tc>
                <a:extLst>
                  <a:ext uri="{0D108BD9-81ED-4DB2-BD59-A6C34878D82A}">
                    <a16:rowId xmlns:a16="http://schemas.microsoft.com/office/drawing/2014/main" val="2676750273"/>
                  </a:ext>
                </a:extLst>
              </a:tr>
              <a:tr h="1295901">
                <a:tc>
                  <a:txBody>
                    <a:bodyPr/>
                    <a:lstStyle/>
                    <a:p>
                      <a:pPr algn="ctr"/>
                      <a:r>
                        <a:rPr lang="tr-TR" sz="2400" dirty="0"/>
                        <a:t>Olumlu</a:t>
                      </a:r>
                    </a:p>
                  </a:txBody>
                  <a:tcPr/>
                </a:tc>
                <a:tc>
                  <a:txBody>
                    <a:bodyPr/>
                    <a:lstStyle/>
                    <a:p>
                      <a:pPr algn="ctr"/>
                      <a:r>
                        <a:rPr lang="tr-TR" sz="2400" dirty="0"/>
                        <a:t>642</a:t>
                      </a:r>
                    </a:p>
                  </a:txBody>
                  <a:tcPr/>
                </a:tc>
                <a:extLst>
                  <a:ext uri="{0D108BD9-81ED-4DB2-BD59-A6C34878D82A}">
                    <a16:rowId xmlns:a16="http://schemas.microsoft.com/office/drawing/2014/main" val="211254397"/>
                  </a:ext>
                </a:extLst>
              </a:tr>
              <a:tr h="1295901">
                <a:tc>
                  <a:txBody>
                    <a:bodyPr/>
                    <a:lstStyle/>
                    <a:p>
                      <a:pPr algn="ctr"/>
                      <a:r>
                        <a:rPr lang="tr-TR" sz="2400" dirty="0"/>
                        <a:t>Olumsuz</a:t>
                      </a:r>
                    </a:p>
                  </a:txBody>
                  <a:tcPr/>
                </a:tc>
                <a:tc>
                  <a:txBody>
                    <a:bodyPr/>
                    <a:lstStyle/>
                    <a:p>
                      <a:pPr algn="ctr"/>
                      <a:r>
                        <a:rPr lang="tr-TR" sz="2400" dirty="0"/>
                        <a:t>207</a:t>
                      </a:r>
                    </a:p>
                  </a:txBody>
                  <a:tcPr/>
                </a:tc>
                <a:extLst>
                  <a:ext uri="{0D108BD9-81ED-4DB2-BD59-A6C34878D82A}">
                    <a16:rowId xmlns:a16="http://schemas.microsoft.com/office/drawing/2014/main" val="635410389"/>
                  </a:ext>
                </a:extLst>
              </a:tr>
              <a:tr h="1295901">
                <a:tc>
                  <a:txBody>
                    <a:bodyPr/>
                    <a:lstStyle/>
                    <a:p>
                      <a:pPr algn="ctr"/>
                      <a:r>
                        <a:rPr lang="tr-TR" sz="2400" dirty="0"/>
                        <a:t>Nötr</a:t>
                      </a:r>
                    </a:p>
                  </a:txBody>
                  <a:tcPr/>
                </a:tc>
                <a:tc>
                  <a:txBody>
                    <a:bodyPr/>
                    <a:lstStyle/>
                    <a:p>
                      <a:pPr algn="ctr"/>
                      <a:r>
                        <a:rPr lang="tr-TR" sz="2400" dirty="0"/>
                        <a:t>482</a:t>
                      </a:r>
                    </a:p>
                  </a:txBody>
                  <a:tcPr/>
                </a:tc>
                <a:extLst>
                  <a:ext uri="{0D108BD9-81ED-4DB2-BD59-A6C34878D82A}">
                    <a16:rowId xmlns:a16="http://schemas.microsoft.com/office/drawing/2014/main" val="2805756558"/>
                  </a:ext>
                </a:extLst>
              </a:tr>
              <a:tr h="1295901">
                <a:tc>
                  <a:txBody>
                    <a:bodyPr/>
                    <a:lstStyle/>
                    <a:p>
                      <a:pPr algn="ctr"/>
                      <a:r>
                        <a:rPr lang="tr-TR" sz="2400" dirty="0"/>
                        <a:t>Toplam</a:t>
                      </a:r>
                    </a:p>
                  </a:txBody>
                  <a:tcPr/>
                </a:tc>
                <a:tc>
                  <a:txBody>
                    <a:bodyPr/>
                    <a:lstStyle/>
                    <a:p>
                      <a:pPr algn="ctr"/>
                      <a:r>
                        <a:rPr lang="tr-TR" sz="2400" dirty="0"/>
                        <a:t>1331</a:t>
                      </a:r>
                    </a:p>
                  </a:txBody>
                  <a:tcPr/>
                </a:tc>
                <a:extLst>
                  <a:ext uri="{0D108BD9-81ED-4DB2-BD59-A6C34878D82A}">
                    <a16:rowId xmlns:a16="http://schemas.microsoft.com/office/drawing/2014/main" val="2236538323"/>
                  </a:ext>
                </a:extLst>
              </a:tr>
            </a:tbl>
          </a:graphicData>
        </a:graphic>
      </p:graphicFrame>
    </p:spTree>
    <p:extLst>
      <p:ext uri="{BB962C8B-B14F-4D97-AF65-F5344CB8AC3E}">
        <p14:creationId xmlns:p14="http://schemas.microsoft.com/office/powerpoint/2010/main" val="2540684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979</TotalTime>
  <Words>780</Words>
  <Application>Microsoft Office PowerPoint</Application>
  <PresentationFormat>Özel</PresentationFormat>
  <Paragraphs>271</Paragraphs>
  <Slides>24</Slides>
  <Notes>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24</vt:i4>
      </vt:variant>
    </vt:vector>
  </HeadingPairs>
  <TitlesOfParts>
    <vt:vector size="30" baseType="lpstr">
      <vt:lpstr>HK Modular</vt:lpstr>
      <vt:lpstr>Libre Franklin</vt:lpstr>
      <vt:lpstr>Arial</vt:lpstr>
      <vt:lpstr>Calibri</vt:lpstr>
      <vt:lpstr>Arial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Türkçe Doğal</dc:title>
  <cp:lastModifiedBy>GÖKDENİZ KURUCA</cp:lastModifiedBy>
  <cp:revision>19</cp:revision>
  <dcterms:created xsi:type="dcterms:W3CDTF">2006-08-16T00:00:00Z</dcterms:created>
  <dcterms:modified xsi:type="dcterms:W3CDTF">2024-08-08T22:19:39Z</dcterms:modified>
  <dc:identifier>DAGMfnWas5Q</dc:identifier>
</cp:coreProperties>
</file>